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5" r:id="rId3"/>
    <p:sldId id="266" r:id="rId4"/>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660"/>
  </p:normalViewPr>
  <p:slideViewPr>
    <p:cSldViewPr snapToGrid="0">
      <p:cViewPr varScale="1">
        <p:scale>
          <a:sx n="68" d="100"/>
          <a:sy n="68" d="100"/>
        </p:scale>
        <p:origin x="40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D1AEF-7132-5699-6ACB-874018AA9E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84C0F0-7E40-54E5-0D5B-8781DDDBC1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571A60-D2E0-0EF7-C05A-23D6E2B9EC3D}"/>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5" name="Footer Placeholder 4">
            <a:extLst>
              <a:ext uri="{FF2B5EF4-FFF2-40B4-BE49-F238E27FC236}">
                <a16:creationId xmlns:a16="http://schemas.microsoft.com/office/drawing/2014/main" id="{8E8C7BD5-07EB-D088-ABDC-53EDEDBBAC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50EA5E-4867-075E-2BF6-290FDA08D66A}"/>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621998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ABA37-66AC-038F-97BE-2524A69DA6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CD5D27-1594-F0F7-6E54-A179F180E6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D2DF59-6001-7767-040A-FEA5749096F2}"/>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5" name="Footer Placeholder 4">
            <a:extLst>
              <a:ext uri="{FF2B5EF4-FFF2-40B4-BE49-F238E27FC236}">
                <a16:creationId xmlns:a16="http://schemas.microsoft.com/office/drawing/2014/main" id="{0383910B-BC3C-10E1-58B9-97150A4FA9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EFA43A-ECCD-65F2-8E7C-080604764F5C}"/>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3075335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562D1F-6139-CACD-0827-BA72E5E0A6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151FE8-51C6-CF37-7166-73109E171F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EA697-2FE8-28D5-C913-EAF884D99E8C}"/>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5" name="Footer Placeholder 4">
            <a:extLst>
              <a:ext uri="{FF2B5EF4-FFF2-40B4-BE49-F238E27FC236}">
                <a16:creationId xmlns:a16="http://schemas.microsoft.com/office/drawing/2014/main" id="{0A2B880F-A719-9802-83D3-84D490C964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6A9908-4911-304C-D925-246E8A816607}"/>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85880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E1F76-3837-F7B6-FE22-BAD0A4CE86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A2AC50-ECF1-931C-4AE0-84FE885374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D2EFE-C20D-C32D-3C3B-72E547B9F3B5}"/>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5" name="Footer Placeholder 4">
            <a:extLst>
              <a:ext uri="{FF2B5EF4-FFF2-40B4-BE49-F238E27FC236}">
                <a16:creationId xmlns:a16="http://schemas.microsoft.com/office/drawing/2014/main" id="{92FFC5C1-B88E-3EFC-AC11-BD130B498B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922BE6-C948-F5D8-1705-1A05C809AC19}"/>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2346033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B17F4-CB8C-E652-337A-690FC07A4F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D70FF67-E442-4AC4-B87E-117464EF4A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A8205E-2E4E-1D59-0D83-D2682E5D95E8}"/>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5" name="Footer Placeholder 4">
            <a:extLst>
              <a:ext uri="{FF2B5EF4-FFF2-40B4-BE49-F238E27FC236}">
                <a16:creationId xmlns:a16="http://schemas.microsoft.com/office/drawing/2014/main" id="{D397E292-9889-C071-BE15-DA0089F20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703C4-E53E-F8BC-F25D-9B11DC68404D}"/>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2260071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B03E7-64BE-9D9D-1134-B4EDDA8310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31903-CEB4-A22C-10F3-B2FF4F9BC5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B1BDC5-D549-E025-1AFF-6899CC5D4E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C36266-0890-E91B-F6FE-DACA36F68F8C}"/>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6" name="Footer Placeholder 5">
            <a:extLst>
              <a:ext uri="{FF2B5EF4-FFF2-40B4-BE49-F238E27FC236}">
                <a16:creationId xmlns:a16="http://schemas.microsoft.com/office/drawing/2014/main" id="{EFA24908-7D3F-D078-9272-F670F01171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F09124-F863-B63C-CA62-6C7E741C1CAF}"/>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33076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8F4CB-4F2D-165F-C30C-6D255BCB8F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72133-9BDE-F4DF-9B5A-115B0B4983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A8994E-3EEA-FCB5-DF56-9F236FCBDB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9E4A577-6B89-525D-B2C2-769883706E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3DA33-1AB1-0941-617B-07509AB468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47A0E4-4803-BFAD-FEC3-14E40EADD98E}"/>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8" name="Footer Placeholder 7">
            <a:extLst>
              <a:ext uri="{FF2B5EF4-FFF2-40B4-BE49-F238E27FC236}">
                <a16:creationId xmlns:a16="http://schemas.microsoft.com/office/drawing/2014/main" id="{C8A7A5E3-4E5F-BF2B-C74E-0AABBF1AE1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345371-C78C-A636-04F1-F4A9365193FF}"/>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1896951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0B25B-A9AF-3546-2259-61CEC105E9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2F6A33-BE90-EAEA-909F-4377B3C5361E}"/>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4" name="Footer Placeholder 3">
            <a:extLst>
              <a:ext uri="{FF2B5EF4-FFF2-40B4-BE49-F238E27FC236}">
                <a16:creationId xmlns:a16="http://schemas.microsoft.com/office/drawing/2014/main" id="{3061BFDC-2E79-78AB-E66B-ED54242F4A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369AEE-3194-A62D-D26B-E9D0E7E6E46E}"/>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213602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F3BA7B-53B7-4B0E-B540-B58FF8A6D065}"/>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3" name="Footer Placeholder 2">
            <a:extLst>
              <a:ext uri="{FF2B5EF4-FFF2-40B4-BE49-F238E27FC236}">
                <a16:creationId xmlns:a16="http://schemas.microsoft.com/office/drawing/2014/main" id="{DE7485FA-E455-B17A-E15B-E3FB53F847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8EBD73-0496-A16D-BDF5-D6AF2F6773DC}"/>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147325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72213-9E67-8E9B-0FD4-8942628DEC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72570C-2094-0B1D-1E94-D476FDF5A0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8F36FC-E37F-FD18-13E8-DCCBB9CBA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DDAD9D-DBF3-D78E-7763-C7A59AEE23B5}"/>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6" name="Footer Placeholder 5">
            <a:extLst>
              <a:ext uri="{FF2B5EF4-FFF2-40B4-BE49-F238E27FC236}">
                <a16:creationId xmlns:a16="http://schemas.microsoft.com/office/drawing/2014/main" id="{FE2D853E-8E35-5E10-451E-8CDE215E6E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1D09C0-05B8-F965-7AE9-6EAB6C582B08}"/>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1513185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D67BB-F308-5727-6DAF-02A8EAA7AE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228516-88CB-5316-A427-C960ECC816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A0454C-372E-7F77-7E82-955B054DFF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2B11F0-5914-9B30-0BEB-A0D4B0275F37}"/>
              </a:ext>
            </a:extLst>
          </p:cNvPr>
          <p:cNvSpPr>
            <a:spLocks noGrp="1"/>
          </p:cNvSpPr>
          <p:nvPr>
            <p:ph type="dt" sz="half" idx="10"/>
          </p:nvPr>
        </p:nvSpPr>
        <p:spPr/>
        <p:txBody>
          <a:bodyPr/>
          <a:lstStyle/>
          <a:p>
            <a:fld id="{3DF3BDFE-7883-4DE3-9BB3-038FDF6A4571}" type="datetimeFigureOut">
              <a:rPr lang="en-US" smtClean="0"/>
              <a:t>2/13/2026</a:t>
            </a:fld>
            <a:endParaRPr lang="en-US"/>
          </a:p>
        </p:txBody>
      </p:sp>
      <p:sp>
        <p:nvSpPr>
          <p:cNvPr id="6" name="Footer Placeholder 5">
            <a:extLst>
              <a:ext uri="{FF2B5EF4-FFF2-40B4-BE49-F238E27FC236}">
                <a16:creationId xmlns:a16="http://schemas.microsoft.com/office/drawing/2014/main" id="{774169E0-6C92-E955-D977-72C2F8A416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D89056-71E6-B36D-B3CF-0BB2B79BB2E0}"/>
              </a:ext>
            </a:extLst>
          </p:cNvPr>
          <p:cNvSpPr>
            <a:spLocks noGrp="1"/>
          </p:cNvSpPr>
          <p:nvPr>
            <p:ph type="sldNum" sz="quarter" idx="12"/>
          </p:nvPr>
        </p:nvSpPr>
        <p:spPr/>
        <p:txBody>
          <a:bodyPr/>
          <a:lstStyle/>
          <a:p>
            <a:fld id="{C585810A-5BC0-40C3-94C8-D2F0E11DAEA0}" type="slidenum">
              <a:rPr lang="en-US" smtClean="0"/>
              <a:t>‹#›</a:t>
            </a:fld>
            <a:endParaRPr lang="en-US"/>
          </a:p>
        </p:txBody>
      </p:sp>
    </p:spTree>
    <p:extLst>
      <p:ext uri="{BB962C8B-B14F-4D97-AF65-F5344CB8AC3E}">
        <p14:creationId xmlns:p14="http://schemas.microsoft.com/office/powerpoint/2010/main" val="3845671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A7784-A073-E7D6-F09F-0496A82771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D27EEF-20E1-1020-F150-2FC3715FB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B341DC-5E2E-90BF-8DF0-E79190D45B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DF3BDFE-7883-4DE3-9BB3-038FDF6A4571}" type="datetimeFigureOut">
              <a:rPr lang="en-US" smtClean="0"/>
              <a:t>2/13/2026</a:t>
            </a:fld>
            <a:endParaRPr lang="en-US"/>
          </a:p>
        </p:txBody>
      </p:sp>
      <p:sp>
        <p:nvSpPr>
          <p:cNvPr id="5" name="Footer Placeholder 4">
            <a:extLst>
              <a:ext uri="{FF2B5EF4-FFF2-40B4-BE49-F238E27FC236}">
                <a16:creationId xmlns:a16="http://schemas.microsoft.com/office/drawing/2014/main" id="{F00E9CC5-6886-3565-4061-23FC20B6B6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F8DE161-A89C-D523-2960-7D87842B85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585810A-5BC0-40C3-94C8-D2F0E11DAEA0}" type="slidenum">
              <a:rPr lang="en-US" smtClean="0"/>
              <a:t>‹#›</a:t>
            </a:fld>
            <a:endParaRPr lang="en-US"/>
          </a:p>
        </p:txBody>
      </p:sp>
    </p:spTree>
    <p:extLst>
      <p:ext uri="{BB962C8B-B14F-4D97-AF65-F5344CB8AC3E}">
        <p14:creationId xmlns:p14="http://schemas.microsoft.com/office/powerpoint/2010/main" val="2966002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90B0-B86A-0898-5C4A-506359CAD3D7}"/>
              </a:ext>
            </a:extLst>
          </p:cNvPr>
          <p:cNvSpPr>
            <a:spLocks noGrp="1"/>
          </p:cNvSpPr>
          <p:nvPr>
            <p:ph type="ctrTitle"/>
          </p:nvPr>
        </p:nvSpPr>
        <p:spPr>
          <a:xfrm>
            <a:off x="1153551" y="1122363"/>
            <a:ext cx="9514449" cy="2387600"/>
          </a:xfrm>
        </p:spPr>
        <p:txBody>
          <a:bodyPr/>
          <a:lstStyle/>
          <a:p>
            <a:r>
              <a:rPr lang="en-US" dirty="0"/>
              <a:t>GNV to the World in One Stop</a:t>
            </a:r>
          </a:p>
        </p:txBody>
      </p:sp>
      <p:sp>
        <p:nvSpPr>
          <p:cNvPr id="3" name="Subtitle 2">
            <a:extLst>
              <a:ext uri="{FF2B5EF4-FFF2-40B4-BE49-F238E27FC236}">
                <a16:creationId xmlns:a16="http://schemas.microsoft.com/office/drawing/2014/main" id="{AE4384DE-ABFB-3430-B740-D8CE0EABF21C}"/>
              </a:ext>
            </a:extLst>
          </p:cNvPr>
          <p:cNvSpPr>
            <a:spLocks noGrp="1"/>
          </p:cNvSpPr>
          <p:nvPr>
            <p:ph type="subTitle" idx="1"/>
          </p:nvPr>
        </p:nvSpPr>
        <p:spPr/>
        <p:txBody>
          <a:bodyPr/>
          <a:lstStyle/>
          <a:p>
            <a:r>
              <a:rPr lang="en-US" dirty="0"/>
              <a:t>Nonstops to ATL, CLT, DFW and MIA</a:t>
            </a:r>
          </a:p>
          <a:p>
            <a:r>
              <a:rPr lang="en-US" dirty="0"/>
              <a:t>One Stop to 341 destinations around the globe!</a:t>
            </a:r>
          </a:p>
        </p:txBody>
      </p:sp>
      <p:pic>
        <p:nvPicPr>
          <p:cNvPr id="5" name="Picture 4">
            <a:extLst>
              <a:ext uri="{FF2B5EF4-FFF2-40B4-BE49-F238E27FC236}">
                <a16:creationId xmlns:a16="http://schemas.microsoft.com/office/drawing/2014/main" id="{A6D1E21F-1D85-F5AC-D6A1-C0C675DB3F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0642" y="5546070"/>
            <a:ext cx="1301829" cy="914634"/>
          </a:xfrm>
          <a:prstGeom prst="rect">
            <a:avLst/>
          </a:prstGeom>
        </p:spPr>
      </p:pic>
    </p:spTree>
    <p:extLst>
      <p:ext uri="{BB962C8B-B14F-4D97-AF65-F5344CB8AC3E}">
        <p14:creationId xmlns:p14="http://schemas.microsoft.com/office/powerpoint/2010/main" val="74543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AC228-47D8-D57D-892F-BF1C7CD663C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9F62C4B-F44C-6E79-12B9-FCF2C14294C2}"/>
              </a:ext>
            </a:extLst>
          </p:cNvPr>
          <p:cNvSpPr txBox="1"/>
          <p:nvPr/>
        </p:nvSpPr>
        <p:spPr>
          <a:xfrm>
            <a:off x="1562100" y="114300"/>
            <a:ext cx="9067800" cy="400110"/>
          </a:xfrm>
          <a:prstGeom prst="rect">
            <a:avLst/>
          </a:prstGeom>
          <a:noFill/>
        </p:spPr>
        <p:txBody>
          <a:bodyPr wrap="square" rtlCol="0">
            <a:spAutoFit/>
          </a:bodyPr>
          <a:lstStyle/>
          <a:p>
            <a:pPr algn="ctr"/>
            <a:r>
              <a:rPr lang="en-US" sz="2000" b="1" dirty="0"/>
              <a:t>GNV One-Stop Connections – North America View</a:t>
            </a:r>
          </a:p>
        </p:txBody>
      </p:sp>
      <p:pic>
        <p:nvPicPr>
          <p:cNvPr id="5" name="Picture 4">
            <a:extLst>
              <a:ext uri="{FF2B5EF4-FFF2-40B4-BE49-F238E27FC236}">
                <a16:creationId xmlns:a16="http://schemas.microsoft.com/office/drawing/2014/main" id="{742F7821-B1B6-CC4E-9B94-AD64C6D266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950" y="762002"/>
            <a:ext cx="11468100" cy="6095998"/>
          </a:xfrm>
          <a:prstGeom prst="rect">
            <a:avLst/>
          </a:prstGeom>
        </p:spPr>
      </p:pic>
      <p:sp>
        <p:nvSpPr>
          <p:cNvPr id="6" name="Oval 5">
            <a:extLst>
              <a:ext uri="{FF2B5EF4-FFF2-40B4-BE49-F238E27FC236}">
                <a16:creationId xmlns:a16="http://schemas.microsoft.com/office/drawing/2014/main" id="{DE9A0113-D7E7-A955-69C3-78002CA2B357}"/>
              </a:ext>
            </a:extLst>
          </p:cNvPr>
          <p:cNvSpPr/>
          <p:nvPr/>
        </p:nvSpPr>
        <p:spPr>
          <a:xfrm>
            <a:off x="7322095" y="3321724"/>
            <a:ext cx="45719" cy="45719"/>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7" name="TextBox 6">
            <a:extLst>
              <a:ext uri="{FF2B5EF4-FFF2-40B4-BE49-F238E27FC236}">
                <a16:creationId xmlns:a16="http://schemas.microsoft.com/office/drawing/2014/main" id="{10142686-B33F-0247-7255-33E8A43863D3}"/>
              </a:ext>
            </a:extLst>
          </p:cNvPr>
          <p:cNvSpPr txBox="1"/>
          <p:nvPr/>
        </p:nvSpPr>
        <p:spPr>
          <a:xfrm>
            <a:off x="7426520" y="3283027"/>
            <a:ext cx="278132" cy="123111"/>
          </a:xfrm>
          <a:prstGeom prst="rect">
            <a:avLst/>
          </a:prstGeom>
        </p:spPr>
        <p:style>
          <a:lnRef idx="1">
            <a:schemeClr val="accent4"/>
          </a:lnRef>
          <a:fillRef idx="2">
            <a:schemeClr val="accent4"/>
          </a:fillRef>
          <a:effectRef idx="1">
            <a:schemeClr val="accent4"/>
          </a:effectRef>
          <a:fontRef idx="minor">
            <a:schemeClr val="dk1"/>
          </a:fontRef>
        </p:style>
        <p:txBody>
          <a:bodyPr wrap="square" lIns="0" tIns="0" rIns="0" bIns="0" rtlCol="0">
            <a:spAutoFit/>
          </a:bodyPr>
          <a:lstStyle/>
          <a:p>
            <a:pPr algn="ctr"/>
            <a:r>
              <a:rPr lang="en-US" sz="800" dirty="0"/>
              <a:t>CLT</a:t>
            </a:r>
          </a:p>
        </p:txBody>
      </p:sp>
      <p:sp>
        <p:nvSpPr>
          <p:cNvPr id="8" name="Oval 7">
            <a:extLst>
              <a:ext uri="{FF2B5EF4-FFF2-40B4-BE49-F238E27FC236}">
                <a16:creationId xmlns:a16="http://schemas.microsoft.com/office/drawing/2014/main" id="{BEFE6ADB-D77A-785A-5B81-DE934AD92E1E}"/>
              </a:ext>
            </a:extLst>
          </p:cNvPr>
          <p:cNvSpPr/>
          <p:nvPr/>
        </p:nvSpPr>
        <p:spPr>
          <a:xfrm>
            <a:off x="7244493" y="3451684"/>
            <a:ext cx="45719" cy="45719"/>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9" name="TextBox 8">
            <a:extLst>
              <a:ext uri="{FF2B5EF4-FFF2-40B4-BE49-F238E27FC236}">
                <a16:creationId xmlns:a16="http://schemas.microsoft.com/office/drawing/2014/main" id="{0F40E635-AEFD-93FD-4382-10BC03D52CE2}"/>
              </a:ext>
            </a:extLst>
          </p:cNvPr>
          <p:cNvSpPr txBox="1"/>
          <p:nvPr/>
        </p:nvSpPr>
        <p:spPr>
          <a:xfrm>
            <a:off x="7348918" y="3412987"/>
            <a:ext cx="278132" cy="123111"/>
          </a:xfrm>
          <a:prstGeom prst="rect">
            <a:avLst/>
          </a:prstGeom>
        </p:spPr>
        <p:style>
          <a:lnRef idx="1">
            <a:schemeClr val="accent4"/>
          </a:lnRef>
          <a:fillRef idx="2">
            <a:schemeClr val="accent4"/>
          </a:fillRef>
          <a:effectRef idx="1">
            <a:schemeClr val="accent4"/>
          </a:effectRef>
          <a:fontRef idx="minor">
            <a:schemeClr val="dk1"/>
          </a:fontRef>
        </p:style>
        <p:txBody>
          <a:bodyPr wrap="square" lIns="0" tIns="0" rIns="0" bIns="0" rtlCol="0">
            <a:spAutoFit/>
          </a:bodyPr>
          <a:lstStyle/>
          <a:p>
            <a:pPr algn="ctr"/>
            <a:r>
              <a:rPr lang="en-US" sz="800" dirty="0"/>
              <a:t>ATL</a:t>
            </a:r>
          </a:p>
        </p:txBody>
      </p:sp>
      <p:sp>
        <p:nvSpPr>
          <p:cNvPr id="10" name="Oval 9">
            <a:extLst>
              <a:ext uri="{FF2B5EF4-FFF2-40B4-BE49-F238E27FC236}">
                <a16:creationId xmlns:a16="http://schemas.microsoft.com/office/drawing/2014/main" id="{61E08C56-E87B-07D3-29BD-B21C4F7788FC}"/>
              </a:ext>
            </a:extLst>
          </p:cNvPr>
          <p:cNvSpPr/>
          <p:nvPr/>
        </p:nvSpPr>
        <p:spPr>
          <a:xfrm>
            <a:off x="7391283" y="4198724"/>
            <a:ext cx="45719" cy="45719"/>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31D55724-D30A-6B7B-03C3-DF81DB253707}"/>
              </a:ext>
            </a:extLst>
          </p:cNvPr>
          <p:cNvSpPr txBox="1"/>
          <p:nvPr/>
        </p:nvSpPr>
        <p:spPr>
          <a:xfrm>
            <a:off x="7495708" y="4160027"/>
            <a:ext cx="278132" cy="123111"/>
          </a:xfrm>
          <a:prstGeom prst="rect">
            <a:avLst/>
          </a:prstGeom>
        </p:spPr>
        <p:style>
          <a:lnRef idx="1">
            <a:schemeClr val="accent4"/>
          </a:lnRef>
          <a:fillRef idx="2">
            <a:schemeClr val="accent4"/>
          </a:fillRef>
          <a:effectRef idx="1">
            <a:schemeClr val="accent4"/>
          </a:effectRef>
          <a:fontRef idx="minor">
            <a:schemeClr val="dk1"/>
          </a:fontRef>
        </p:style>
        <p:txBody>
          <a:bodyPr wrap="square" lIns="0" tIns="0" rIns="0" bIns="0" rtlCol="0">
            <a:spAutoFit/>
          </a:bodyPr>
          <a:lstStyle/>
          <a:p>
            <a:pPr algn="ctr"/>
            <a:r>
              <a:rPr lang="en-US" sz="800" dirty="0"/>
              <a:t>MIA</a:t>
            </a:r>
          </a:p>
        </p:txBody>
      </p:sp>
      <p:sp>
        <p:nvSpPr>
          <p:cNvPr id="12" name="Oval 11">
            <a:extLst>
              <a:ext uri="{FF2B5EF4-FFF2-40B4-BE49-F238E27FC236}">
                <a16:creationId xmlns:a16="http://schemas.microsoft.com/office/drawing/2014/main" id="{39044978-C242-E2DD-558B-5C70044D1B66}"/>
              </a:ext>
            </a:extLst>
          </p:cNvPr>
          <p:cNvSpPr/>
          <p:nvPr/>
        </p:nvSpPr>
        <p:spPr>
          <a:xfrm>
            <a:off x="6096000" y="3536100"/>
            <a:ext cx="45719" cy="45719"/>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3" name="TextBox 12">
            <a:extLst>
              <a:ext uri="{FF2B5EF4-FFF2-40B4-BE49-F238E27FC236}">
                <a16:creationId xmlns:a16="http://schemas.microsoft.com/office/drawing/2014/main" id="{F83FCECD-572E-8F49-2130-926A001240E4}"/>
              </a:ext>
            </a:extLst>
          </p:cNvPr>
          <p:cNvSpPr txBox="1"/>
          <p:nvPr/>
        </p:nvSpPr>
        <p:spPr>
          <a:xfrm>
            <a:off x="6200425" y="3497403"/>
            <a:ext cx="278132" cy="123111"/>
          </a:xfrm>
          <a:prstGeom prst="rect">
            <a:avLst/>
          </a:prstGeom>
        </p:spPr>
        <p:style>
          <a:lnRef idx="1">
            <a:schemeClr val="accent4"/>
          </a:lnRef>
          <a:fillRef idx="2">
            <a:schemeClr val="accent4"/>
          </a:fillRef>
          <a:effectRef idx="1">
            <a:schemeClr val="accent4"/>
          </a:effectRef>
          <a:fontRef idx="minor">
            <a:schemeClr val="dk1"/>
          </a:fontRef>
        </p:style>
        <p:txBody>
          <a:bodyPr wrap="square" lIns="0" tIns="0" rIns="0" bIns="0" rtlCol="0">
            <a:spAutoFit/>
          </a:bodyPr>
          <a:lstStyle/>
          <a:p>
            <a:pPr algn="ctr"/>
            <a:r>
              <a:rPr lang="en-US" sz="800" dirty="0"/>
              <a:t>DFW</a:t>
            </a:r>
          </a:p>
        </p:txBody>
      </p:sp>
      <p:sp>
        <p:nvSpPr>
          <p:cNvPr id="14" name="Oval 13">
            <a:extLst>
              <a:ext uri="{FF2B5EF4-FFF2-40B4-BE49-F238E27FC236}">
                <a16:creationId xmlns:a16="http://schemas.microsoft.com/office/drawing/2014/main" id="{431AA4F0-FD5E-32D1-D196-10CB08636665}"/>
              </a:ext>
            </a:extLst>
          </p:cNvPr>
          <p:cNvSpPr/>
          <p:nvPr/>
        </p:nvSpPr>
        <p:spPr>
          <a:xfrm>
            <a:off x="7217670" y="3828021"/>
            <a:ext cx="45719" cy="45719"/>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AEB7B46B-060C-1D52-AEE8-B52030A6CE8B}"/>
              </a:ext>
            </a:extLst>
          </p:cNvPr>
          <p:cNvSpPr txBox="1"/>
          <p:nvPr/>
        </p:nvSpPr>
        <p:spPr>
          <a:xfrm>
            <a:off x="7297936" y="3812184"/>
            <a:ext cx="278132" cy="123111"/>
          </a:xfrm>
          <a:prstGeom prst="rect">
            <a:avLst/>
          </a:prstGeom>
        </p:spPr>
        <p:style>
          <a:lnRef idx="1">
            <a:schemeClr val="accent6"/>
          </a:lnRef>
          <a:fillRef idx="2">
            <a:schemeClr val="accent6"/>
          </a:fillRef>
          <a:effectRef idx="1">
            <a:schemeClr val="accent6"/>
          </a:effectRef>
          <a:fontRef idx="minor">
            <a:schemeClr val="dk1"/>
          </a:fontRef>
        </p:style>
        <p:txBody>
          <a:bodyPr wrap="square" lIns="0" tIns="0" rIns="0" bIns="0" rtlCol="0">
            <a:spAutoFit/>
          </a:bodyPr>
          <a:lstStyle/>
          <a:p>
            <a:pPr algn="ctr"/>
            <a:r>
              <a:rPr lang="en-US" sz="800" dirty="0"/>
              <a:t>GNV</a:t>
            </a:r>
          </a:p>
        </p:txBody>
      </p:sp>
      <p:pic>
        <p:nvPicPr>
          <p:cNvPr id="2" name="Picture 1">
            <a:extLst>
              <a:ext uri="{FF2B5EF4-FFF2-40B4-BE49-F238E27FC236}">
                <a16:creationId xmlns:a16="http://schemas.microsoft.com/office/drawing/2014/main" id="{28DDB198-C4F7-1930-C936-34D74FF7B7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272" y="5829066"/>
            <a:ext cx="1301829" cy="914634"/>
          </a:xfrm>
          <a:prstGeom prst="rect">
            <a:avLst/>
          </a:prstGeom>
        </p:spPr>
      </p:pic>
    </p:spTree>
    <p:extLst>
      <p:ext uri="{BB962C8B-B14F-4D97-AF65-F5344CB8AC3E}">
        <p14:creationId xmlns:p14="http://schemas.microsoft.com/office/powerpoint/2010/main" val="952959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2567B-14AA-45FD-AE69-59EAEDB3386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A23A50-6864-DADA-7403-752D483F03A1}"/>
              </a:ext>
            </a:extLst>
          </p:cNvPr>
          <p:cNvSpPr txBox="1"/>
          <p:nvPr/>
        </p:nvSpPr>
        <p:spPr>
          <a:xfrm>
            <a:off x="1562100" y="114300"/>
            <a:ext cx="9067800" cy="400110"/>
          </a:xfrm>
          <a:prstGeom prst="rect">
            <a:avLst/>
          </a:prstGeom>
          <a:noFill/>
        </p:spPr>
        <p:txBody>
          <a:bodyPr wrap="square" rtlCol="0">
            <a:spAutoFit/>
          </a:bodyPr>
          <a:lstStyle/>
          <a:p>
            <a:pPr algn="ctr"/>
            <a:r>
              <a:rPr lang="en-US" sz="2000" b="1" dirty="0"/>
              <a:t>GNV One-Stop Connections Plus Codeshare One-Stops – World View</a:t>
            </a:r>
          </a:p>
        </p:txBody>
      </p:sp>
      <p:pic>
        <p:nvPicPr>
          <p:cNvPr id="4" name="Picture 3">
            <a:extLst>
              <a:ext uri="{FF2B5EF4-FFF2-40B4-BE49-F238E27FC236}">
                <a16:creationId xmlns:a16="http://schemas.microsoft.com/office/drawing/2014/main" id="{196AC59A-9776-31D6-3245-E3240BEAE2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992" y="622054"/>
            <a:ext cx="10026015" cy="6235946"/>
          </a:xfrm>
          <a:prstGeom prst="rect">
            <a:avLst/>
          </a:prstGeom>
        </p:spPr>
      </p:pic>
      <p:pic>
        <p:nvPicPr>
          <p:cNvPr id="3" name="Picture 2">
            <a:extLst>
              <a:ext uri="{FF2B5EF4-FFF2-40B4-BE49-F238E27FC236}">
                <a16:creationId xmlns:a16="http://schemas.microsoft.com/office/drawing/2014/main" id="{A2B7135D-887C-1FCF-FE9B-F285B6940B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3589" y="5829066"/>
            <a:ext cx="1301829" cy="914634"/>
          </a:xfrm>
          <a:prstGeom prst="rect">
            <a:avLst/>
          </a:prstGeom>
        </p:spPr>
      </p:pic>
    </p:spTree>
    <p:extLst>
      <p:ext uri="{BB962C8B-B14F-4D97-AF65-F5344CB8AC3E}">
        <p14:creationId xmlns:p14="http://schemas.microsoft.com/office/powerpoint/2010/main" val="255596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EC3B3-F505-46EB-E757-FE6C5A94E268}"/>
              </a:ext>
            </a:extLst>
          </p:cNvPr>
          <p:cNvSpPr>
            <a:spLocks noGrp="1"/>
          </p:cNvSpPr>
          <p:nvPr>
            <p:ph type="ctrTitle"/>
          </p:nvPr>
        </p:nvSpPr>
        <p:spPr>
          <a:xfrm>
            <a:off x="112542" y="140675"/>
            <a:ext cx="12079458" cy="6203853"/>
          </a:xfrm>
        </p:spPr>
        <p:txBody>
          <a:bodyPr>
            <a:normAutofit fontScale="90000"/>
          </a:bodyPr>
          <a:lstStyle/>
          <a:p>
            <a:r>
              <a:rPr lang="en-US" sz="1800" dirty="0">
                <a:solidFill>
                  <a:schemeClr val="tx2"/>
                </a:solidFill>
              </a:rPr>
              <a:t>ABI Abilene, TX</a:t>
            </a:r>
            <a:r>
              <a:rPr lang="en-US" sz="1800" dirty="0"/>
              <a:t>•</a:t>
            </a:r>
            <a:r>
              <a:rPr lang="en-US" sz="1800" dirty="0">
                <a:solidFill>
                  <a:schemeClr val="accent1"/>
                </a:solidFill>
              </a:rPr>
              <a:t>ACA Acapulco, </a:t>
            </a:r>
            <a:r>
              <a:rPr lang="en-US" sz="1800" dirty="0" err="1">
                <a:solidFill>
                  <a:schemeClr val="accent1"/>
                </a:solidFill>
              </a:rPr>
              <a:t>Mexico</a:t>
            </a:r>
            <a:r>
              <a:rPr lang="en-US" sz="1800" dirty="0" err="1"/>
              <a:t>•</a:t>
            </a:r>
            <a:r>
              <a:rPr lang="en-US" sz="1800" dirty="0" err="1">
                <a:solidFill>
                  <a:schemeClr val="accent2"/>
                </a:solidFill>
              </a:rPr>
              <a:t>AGU</a:t>
            </a:r>
            <a:r>
              <a:rPr lang="en-US" sz="1800" dirty="0">
                <a:solidFill>
                  <a:schemeClr val="accent2"/>
                </a:solidFill>
              </a:rPr>
              <a:t> Aguascalientes, </a:t>
            </a:r>
            <a:r>
              <a:rPr lang="en-US" sz="1800" dirty="0" err="1">
                <a:solidFill>
                  <a:schemeClr val="accent2"/>
                </a:solidFill>
              </a:rPr>
              <a:t>Mexico</a:t>
            </a:r>
            <a:r>
              <a:rPr lang="en-US" sz="1800" dirty="0" err="1"/>
              <a:t>•</a:t>
            </a:r>
            <a:r>
              <a:rPr lang="en-US" sz="1800" dirty="0" err="1">
                <a:solidFill>
                  <a:schemeClr val="accent3"/>
                </a:solidFill>
              </a:rPr>
              <a:t>CAK</a:t>
            </a:r>
            <a:r>
              <a:rPr lang="en-US" sz="1800" dirty="0">
                <a:solidFill>
                  <a:schemeClr val="accent3"/>
                </a:solidFill>
              </a:rPr>
              <a:t> Akron, OH</a:t>
            </a:r>
            <a:r>
              <a:rPr lang="en-US" sz="1800" dirty="0"/>
              <a:t>•</a:t>
            </a:r>
            <a:r>
              <a:rPr lang="en-US" sz="1800" dirty="0">
                <a:solidFill>
                  <a:schemeClr val="accent4"/>
                </a:solidFill>
              </a:rPr>
              <a:t>ABY Albany, GA</a:t>
            </a:r>
            <a:r>
              <a:rPr lang="en-US" sz="1800" dirty="0"/>
              <a:t>•</a:t>
            </a:r>
            <a:r>
              <a:rPr lang="en-US" sz="1800" dirty="0">
                <a:solidFill>
                  <a:schemeClr val="accent5"/>
                </a:solidFill>
              </a:rPr>
              <a:t>ALB Albany, NY</a:t>
            </a:r>
            <a:r>
              <a:rPr lang="en-US" sz="1800" dirty="0"/>
              <a:t>• </a:t>
            </a:r>
            <a:r>
              <a:rPr lang="en-US" sz="1800" dirty="0">
                <a:solidFill>
                  <a:schemeClr val="accent6"/>
                </a:solidFill>
              </a:rPr>
              <a:t>ABQ Albuquerque, NM </a:t>
            </a:r>
            <a:r>
              <a:rPr lang="en-US" sz="1800" dirty="0"/>
              <a:t>• AEX Alexandria, LA • </a:t>
            </a:r>
            <a:r>
              <a:rPr lang="en-US" sz="1800" dirty="0">
                <a:solidFill>
                  <a:schemeClr val="accent1"/>
                </a:solidFill>
              </a:rPr>
              <a:t>ABE Allentown/Bethlehem/Easton PA</a:t>
            </a:r>
            <a:r>
              <a:rPr lang="en-US" sz="1800" dirty="0"/>
              <a:t>•</a:t>
            </a:r>
            <a:r>
              <a:rPr lang="en-US" sz="1800" dirty="0">
                <a:solidFill>
                  <a:schemeClr val="accent2"/>
                </a:solidFill>
              </a:rPr>
              <a:t>AMA Amarillo, TX</a:t>
            </a:r>
            <a:r>
              <a:rPr lang="en-US" sz="1800" dirty="0"/>
              <a:t>•</a:t>
            </a:r>
            <a:r>
              <a:rPr lang="en-US" sz="1800" dirty="0">
                <a:solidFill>
                  <a:schemeClr val="accent3"/>
                </a:solidFill>
              </a:rPr>
              <a:t>AMM Amman, </a:t>
            </a:r>
            <a:r>
              <a:rPr lang="en-US" sz="1800" dirty="0" err="1">
                <a:solidFill>
                  <a:schemeClr val="accent3"/>
                </a:solidFill>
              </a:rPr>
              <a:t>Jordan</a:t>
            </a:r>
            <a:r>
              <a:rPr lang="en-US" sz="1800" dirty="0" err="1"/>
              <a:t>•</a:t>
            </a:r>
            <a:r>
              <a:rPr lang="en-US" sz="1800" dirty="0" err="1">
                <a:solidFill>
                  <a:schemeClr val="accent4"/>
                </a:solidFill>
              </a:rPr>
              <a:t>AMS</a:t>
            </a:r>
            <a:r>
              <a:rPr lang="en-US" sz="1800" dirty="0">
                <a:solidFill>
                  <a:schemeClr val="accent4"/>
                </a:solidFill>
              </a:rPr>
              <a:t> Amsterdam, </a:t>
            </a:r>
            <a:r>
              <a:rPr lang="en-US" sz="1800" dirty="0" err="1">
                <a:solidFill>
                  <a:schemeClr val="accent4"/>
                </a:solidFill>
              </a:rPr>
              <a:t>Netherlands</a:t>
            </a:r>
            <a:r>
              <a:rPr lang="en-US" sz="1800" dirty="0" err="1"/>
              <a:t>•</a:t>
            </a:r>
            <a:r>
              <a:rPr lang="en-US" sz="1800" dirty="0" err="1">
                <a:solidFill>
                  <a:schemeClr val="accent5"/>
                </a:solidFill>
              </a:rPr>
              <a:t>ANC</a:t>
            </a:r>
            <a:r>
              <a:rPr lang="en-US" sz="1800" dirty="0">
                <a:solidFill>
                  <a:schemeClr val="accent5"/>
                </a:solidFill>
              </a:rPr>
              <a:t> Anchorage, AK</a:t>
            </a:r>
            <a:r>
              <a:rPr lang="en-US" sz="1800" dirty="0"/>
              <a:t>•</a:t>
            </a:r>
            <a:r>
              <a:rPr lang="en-US" sz="1800" dirty="0">
                <a:solidFill>
                  <a:schemeClr val="accent6"/>
                </a:solidFill>
              </a:rPr>
              <a:t>AXA Anguilla, Anguilla </a:t>
            </a:r>
            <a:r>
              <a:rPr lang="en-US" sz="1800" dirty="0"/>
              <a:t>•ANU Antigua, Antigua and Barbuda• </a:t>
            </a:r>
            <a:r>
              <a:rPr lang="en-US" sz="1800" dirty="0">
                <a:solidFill>
                  <a:schemeClr val="accent1"/>
                </a:solidFill>
              </a:rPr>
              <a:t>ATW Appleton, WI </a:t>
            </a:r>
            <a:r>
              <a:rPr lang="en-US" sz="1800" dirty="0"/>
              <a:t>• </a:t>
            </a:r>
            <a:r>
              <a:rPr lang="en-US" sz="1800" dirty="0">
                <a:solidFill>
                  <a:schemeClr val="accent2"/>
                </a:solidFill>
              </a:rPr>
              <a:t>AUA Aruba, </a:t>
            </a:r>
            <a:r>
              <a:rPr lang="en-US" sz="1800" dirty="0" err="1">
                <a:solidFill>
                  <a:schemeClr val="accent2"/>
                </a:solidFill>
              </a:rPr>
              <a:t>Aruba</a:t>
            </a:r>
            <a:r>
              <a:rPr lang="en-US" sz="1800" dirty="0" err="1"/>
              <a:t>•</a:t>
            </a:r>
            <a:r>
              <a:rPr lang="en-US" sz="1800" dirty="0" err="1">
                <a:solidFill>
                  <a:schemeClr val="accent3"/>
                </a:solidFill>
              </a:rPr>
              <a:t>AVL</a:t>
            </a:r>
            <a:r>
              <a:rPr lang="en-US" sz="1800" dirty="0">
                <a:solidFill>
                  <a:schemeClr val="accent3"/>
                </a:solidFill>
              </a:rPr>
              <a:t> Asheville, NC </a:t>
            </a:r>
            <a:r>
              <a:rPr lang="en-US" sz="1800" dirty="0"/>
              <a:t>•</a:t>
            </a:r>
            <a:r>
              <a:rPr lang="en-US" sz="1800" dirty="0">
                <a:solidFill>
                  <a:schemeClr val="accent4"/>
                </a:solidFill>
              </a:rPr>
              <a:t>HTS Ashland, WV </a:t>
            </a:r>
            <a:r>
              <a:rPr lang="en-US" sz="1800" dirty="0"/>
              <a:t>•</a:t>
            </a:r>
            <a:r>
              <a:rPr lang="en-US" sz="1800" dirty="0">
                <a:solidFill>
                  <a:schemeClr val="accent5"/>
                </a:solidFill>
              </a:rPr>
              <a:t>ASE Aspen, CO </a:t>
            </a:r>
            <a:r>
              <a:rPr lang="en-US" sz="1800" dirty="0"/>
              <a:t>•</a:t>
            </a:r>
            <a:r>
              <a:rPr lang="en-US" sz="1800" dirty="0">
                <a:solidFill>
                  <a:schemeClr val="accent6"/>
                </a:solidFill>
              </a:rPr>
              <a:t>ATH Athens, Greece </a:t>
            </a:r>
            <a:r>
              <a:rPr lang="en-US" sz="1800" dirty="0"/>
              <a:t>•ATL Atlanta, GA •</a:t>
            </a:r>
            <a:r>
              <a:rPr lang="en-US" sz="1800" dirty="0">
                <a:solidFill>
                  <a:schemeClr val="accent1"/>
                </a:solidFill>
              </a:rPr>
              <a:t>AGS Augusta, GA</a:t>
            </a:r>
            <a:r>
              <a:rPr lang="en-US" sz="1800" dirty="0"/>
              <a:t> •</a:t>
            </a:r>
            <a:r>
              <a:rPr lang="en-US" sz="1800" dirty="0">
                <a:solidFill>
                  <a:schemeClr val="accent2"/>
                </a:solidFill>
              </a:rPr>
              <a:t>AUS Austin, TX </a:t>
            </a:r>
            <a:r>
              <a:rPr lang="en-US" sz="1800" dirty="0"/>
              <a:t>•</a:t>
            </a:r>
            <a:r>
              <a:rPr lang="en-US" sz="1800" dirty="0">
                <a:solidFill>
                  <a:schemeClr val="accent3"/>
                </a:solidFill>
              </a:rPr>
              <a:t>BFL Bakersfield, CA </a:t>
            </a:r>
            <a:r>
              <a:rPr lang="en-US" sz="1800" dirty="0"/>
              <a:t>•</a:t>
            </a:r>
            <a:r>
              <a:rPr lang="en-US" sz="1800" dirty="0">
                <a:solidFill>
                  <a:schemeClr val="accent4"/>
                </a:solidFill>
              </a:rPr>
              <a:t>BWI Baltimore, MD </a:t>
            </a:r>
            <a:r>
              <a:rPr lang="en-US" sz="1800" dirty="0"/>
              <a:t>•</a:t>
            </a:r>
            <a:r>
              <a:rPr lang="en-US" sz="1800" dirty="0">
                <a:solidFill>
                  <a:schemeClr val="accent5"/>
                </a:solidFill>
              </a:rPr>
              <a:t>BGR Bangor, ME </a:t>
            </a:r>
            <a:r>
              <a:rPr lang="en-US" sz="1800" dirty="0"/>
              <a:t>•</a:t>
            </a:r>
            <a:r>
              <a:rPr lang="en-US" sz="1800" dirty="0">
                <a:solidFill>
                  <a:schemeClr val="accent6"/>
                </a:solidFill>
              </a:rPr>
              <a:t>BGI Barbados/</a:t>
            </a:r>
            <a:r>
              <a:rPr lang="en-US" sz="1800" dirty="0" err="1">
                <a:solidFill>
                  <a:schemeClr val="accent6"/>
                </a:solidFill>
              </a:rPr>
              <a:t>Bridetown</a:t>
            </a:r>
            <a:r>
              <a:rPr lang="en-US" sz="1800" dirty="0">
                <a:solidFill>
                  <a:schemeClr val="accent6"/>
                </a:solidFill>
              </a:rPr>
              <a:t>, Barbados </a:t>
            </a:r>
            <a:r>
              <a:rPr lang="en-US" sz="1800" dirty="0"/>
              <a:t>•BCN Barcelona, Spain •</a:t>
            </a:r>
            <a:r>
              <a:rPr lang="en-US" sz="1800" dirty="0">
                <a:solidFill>
                  <a:schemeClr val="accent1"/>
                </a:solidFill>
              </a:rPr>
              <a:t>BAQ Barranquilla, Colombia </a:t>
            </a:r>
            <a:r>
              <a:rPr lang="en-US" sz="1800" dirty="0"/>
              <a:t>•</a:t>
            </a:r>
            <a:r>
              <a:rPr lang="en-US" sz="1800" dirty="0">
                <a:solidFill>
                  <a:schemeClr val="accent2"/>
                </a:solidFill>
              </a:rPr>
              <a:t>BTR Baton Rouge, LA </a:t>
            </a:r>
            <a:r>
              <a:rPr lang="en-US" sz="1800" dirty="0"/>
              <a:t>•</a:t>
            </a:r>
            <a:r>
              <a:rPr lang="en-US" sz="1800" dirty="0">
                <a:solidFill>
                  <a:schemeClr val="accent3"/>
                </a:solidFill>
              </a:rPr>
              <a:t>BPT Beaumont/Port Arthur, TX </a:t>
            </a:r>
            <a:r>
              <a:rPr lang="en-US" sz="1800" dirty="0"/>
              <a:t>•</a:t>
            </a:r>
            <a:r>
              <a:rPr lang="en-US" sz="1800" dirty="0">
                <a:solidFill>
                  <a:schemeClr val="accent4"/>
                </a:solidFill>
              </a:rPr>
              <a:t>BEL Belem, Brazil </a:t>
            </a:r>
            <a:r>
              <a:rPr lang="en-US" sz="1800" dirty="0"/>
              <a:t>•</a:t>
            </a:r>
            <a:r>
              <a:rPr lang="en-US" sz="1800" dirty="0">
                <a:solidFill>
                  <a:schemeClr val="accent5"/>
                </a:solidFill>
              </a:rPr>
              <a:t>BZE Belize City, Belize </a:t>
            </a:r>
            <a:r>
              <a:rPr lang="en-US" sz="1800" dirty="0"/>
              <a:t>•</a:t>
            </a:r>
            <a:r>
              <a:rPr lang="en-US" sz="1800" dirty="0">
                <a:solidFill>
                  <a:schemeClr val="accent6"/>
                </a:solidFill>
              </a:rPr>
              <a:t>BIL Billings, MT </a:t>
            </a:r>
            <a:r>
              <a:rPr lang="en-US" sz="1800" dirty="0"/>
              <a:t>•</a:t>
            </a:r>
            <a:r>
              <a:rPr lang="en-US" sz="1800" dirty="0">
                <a:solidFill>
                  <a:schemeClr val="tx2"/>
                </a:solidFill>
              </a:rPr>
              <a:t>BIM Bimini, Bahamas </a:t>
            </a:r>
            <a:r>
              <a:rPr lang="en-US" sz="1800" dirty="0"/>
              <a:t>•</a:t>
            </a:r>
            <a:r>
              <a:rPr lang="en-US" sz="1800" dirty="0">
                <a:solidFill>
                  <a:schemeClr val="accent1"/>
                </a:solidFill>
              </a:rPr>
              <a:t>BHM Birmingham, AL </a:t>
            </a:r>
            <a:r>
              <a:rPr lang="en-US" sz="1800" dirty="0"/>
              <a:t>•</a:t>
            </a:r>
            <a:r>
              <a:rPr lang="en-US" sz="1800" dirty="0">
                <a:solidFill>
                  <a:schemeClr val="accent2"/>
                </a:solidFill>
              </a:rPr>
              <a:t>BIS Bismarck/Mandan, ND </a:t>
            </a:r>
            <a:r>
              <a:rPr lang="en-US" sz="1800" dirty="0"/>
              <a:t>•</a:t>
            </a:r>
            <a:r>
              <a:rPr lang="en-US" sz="1800" dirty="0">
                <a:solidFill>
                  <a:schemeClr val="accent3"/>
                </a:solidFill>
              </a:rPr>
              <a:t>BMI Bloomington/</a:t>
            </a:r>
            <a:r>
              <a:rPr lang="en-US" sz="1800" dirty="0" err="1">
                <a:solidFill>
                  <a:schemeClr val="accent3"/>
                </a:solidFill>
              </a:rPr>
              <a:t>Normal,IL</a:t>
            </a:r>
            <a:r>
              <a:rPr lang="en-US" sz="1800" dirty="0">
                <a:solidFill>
                  <a:schemeClr val="accent3"/>
                </a:solidFill>
              </a:rPr>
              <a:t> </a:t>
            </a:r>
            <a:r>
              <a:rPr lang="en-US" sz="1800" dirty="0"/>
              <a:t>•</a:t>
            </a:r>
            <a:r>
              <a:rPr lang="en-US" sz="1800" dirty="0">
                <a:solidFill>
                  <a:schemeClr val="accent4"/>
                </a:solidFill>
              </a:rPr>
              <a:t>BOG Bogota, Colombia </a:t>
            </a:r>
            <a:r>
              <a:rPr lang="en-US" sz="1800" dirty="0"/>
              <a:t>•</a:t>
            </a:r>
            <a:r>
              <a:rPr lang="en-US" sz="1800" dirty="0">
                <a:solidFill>
                  <a:schemeClr val="accent5"/>
                </a:solidFill>
              </a:rPr>
              <a:t>BOI Boise, ID </a:t>
            </a:r>
            <a:r>
              <a:rPr lang="en-US" sz="1800" dirty="0"/>
              <a:t>•</a:t>
            </a:r>
            <a:r>
              <a:rPr lang="en-US" sz="1800" dirty="0">
                <a:solidFill>
                  <a:schemeClr val="accent6"/>
                </a:solidFill>
              </a:rPr>
              <a:t>BON Bonaire, St. Eustatius &amp; Saba </a:t>
            </a:r>
            <a:r>
              <a:rPr lang="en-US" sz="1800" dirty="0"/>
              <a:t>•</a:t>
            </a:r>
            <a:r>
              <a:rPr lang="en-US" sz="1800" dirty="0">
                <a:solidFill>
                  <a:schemeClr val="tx2"/>
                </a:solidFill>
              </a:rPr>
              <a:t>BOS Boston, MA </a:t>
            </a:r>
            <a:r>
              <a:rPr lang="en-US" sz="1800" dirty="0"/>
              <a:t>•</a:t>
            </a:r>
            <a:r>
              <a:rPr lang="en-US" sz="1800" dirty="0">
                <a:solidFill>
                  <a:schemeClr val="accent1"/>
                </a:solidFill>
              </a:rPr>
              <a:t>BZN Bozeman, MT </a:t>
            </a:r>
            <a:r>
              <a:rPr lang="en-US" sz="1800" dirty="0"/>
              <a:t>•</a:t>
            </a:r>
            <a:r>
              <a:rPr lang="en-US" sz="1800" dirty="0">
                <a:solidFill>
                  <a:schemeClr val="accent2"/>
                </a:solidFill>
              </a:rPr>
              <a:t>BSB Brasilia, Brazil </a:t>
            </a:r>
            <a:r>
              <a:rPr lang="en-US" sz="1800" dirty="0"/>
              <a:t>•</a:t>
            </a:r>
            <a:r>
              <a:rPr lang="en-US" sz="1800" dirty="0">
                <a:solidFill>
                  <a:schemeClr val="accent3"/>
                </a:solidFill>
              </a:rPr>
              <a:t>TRI Bristol/Kingsport/Johnson City, TN </a:t>
            </a:r>
            <a:r>
              <a:rPr lang="en-US" sz="1800" dirty="0"/>
              <a:t>•</a:t>
            </a:r>
            <a:r>
              <a:rPr lang="en-US" sz="1800" dirty="0">
                <a:solidFill>
                  <a:schemeClr val="accent4"/>
                </a:solidFill>
              </a:rPr>
              <a:t>BRO Brownsville, TX </a:t>
            </a:r>
            <a:r>
              <a:rPr lang="en-US" sz="1800" dirty="0"/>
              <a:t>•</a:t>
            </a:r>
            <a:r>
              <a:rPr lang="en-US" sz="1800" dirty="0">
                <a:solidFill>
                  <a:schemeClr val="accent5"/>
                </a:solidFill>
              </a:rPr>
              <a:t>BQK Brunswick, GA </a:t>
            </a:r>
            <a:r>
              <a:rPr lang="en-US" sz="1800" dirty="0"/>
              <a:t>•</a:t>
            </a:r>
            <a:r>
              <a:rPr lang="en-US" sz="1800" dirty="0">
                <a:solidFill>
                  <a:schemeClr val="accent6"/>
                </a:solidFill>
              </a:rPr>
              <a:t>BRU Brussels, Belgium</a:t>
            </a:r>
            <a:r>
              <a:rPr lang="en-US" sz="1800" dirty="0"/>
              <a:t> •</a:t>
            </a:r>
            <a:r>
              <a:rPr lang="en-US" sz="1800" dirty="0">
                <a:solidFill>
                  <a:schemeClr val="tx2"/>
                </a:solidFill>
              </a:rPr>
              <a:t>EZE Buenos Aires, Argentina </a:t>
            </a:r>
            <a:r>
              <a:rPr lang="en-US" sz="1800" dirty="0"/>
              <a:t>•</a:t>
            </a:r>
            <a:r>
              <a:rPr lang="en-US" sz="1800" dirty="0">
                <a:solidFill>
                  <a:schemeClr val="accent1"/>
                </a:solidFill>
              </a:rPr>
              <a:t>BUF Buffalo, NY </a:t>
            </a:r>
            <a:r>
              <a:rPr lang="en-US" sz="1800" dirty="0"/>
              <a:t>•</a:t>
            </a:r>
            <a:r>
              <a:rPr lang="en-US" sz="1800" dirty="0">
                <a:solidFill>
                  <a:schemeClr val="accent2"/>
                </a:solidFill>
              </a:rPr>
              <a:t>BUR Burbank, CA </a:t>
            </a:r>
            <a:r>
              <a:rPr lang="en-US" sz="1800" dirty="0"/>
              <a:t>•</a:t>
            </a:r>
            <a:r>
              <a:rPr lang="en-US" sz="1800" dirty="0">
                <a:solidFill>
                  <a:schemeClr val="accent3"/>
                </a:solidFill>
              </a:rPr>
              <a:t>BTV Burlington, VT </a:t>
            </a:r>
            <a:r>
              <a:rPr lang="en-US" sz="1800" dirty="0"/>
              <a:t>•</a:t>
            </a:r>
            <a:r>
              <a:rPr lang="en-US" sz="1800" dirty="0">
                <a:solidFill>
                  <a:schemeClr val="accent4"/>
                </a:solidFill>
              </a:rPr>
              <a:t>YYC Calgary, </a:t>
            </a:r>
            <a:r>
              <a:rPr lang="en-US" sz="1800" dirty="0" err="1">
                <a:solidFill>
                  <a:schemeClr val="accent4"/>
                </a:solidFill>
              </a:rPr>
              <a:t>Alberta</a:t>
            </a:r>
            <a:r>
              <a:rPr lang="en-US" sz="1800" dirty="0" err="1"/>
              <a:t>•</a:t>
            </a:r>
            <a:r>
              <a:rPr lang="en-US" sz="1800" dirty="0" err="1">
                <a:solidFill>
                  <a:schemeClr val="accent5"/>
                </a:solidFill>
              </a:rPr>
              <a:t>CLO</a:t>
            </a:r>
            <a:r>
              <a:rPr lang="en-US" sz="1800" dirty="0">
                <a:solidFill>
                  <a:schemeClr val="accent5"/>
                </a:solidFill>
              </a:rPr>
              <a:t> Cali, Colombia </a:t>
            </a:r>
            <a:r>
              <a:rPr lang="en-US" sz="1800" dirty="0"/>
              <a:t>•</a:t>
            </a:r>
            <a:r>
              <a:rPr lang="en-US" sz="1800" dirty="0">
                <a:solidFill>
                  <a:schemeClr val="accent6"/>
                </a:solidFill>
              </a:rPr>
              <a:t>CMW Camaguey, </a:t>
            </a:r>
            <a:r>
              <a:rPr lang="en-US" sz="1800" dirty="0" err="1">
                <a:solidFill>
                  <a:schemeClr val="accent6"/>
                </a:solidFill>
              </a:rPr>
              <a:t>Cuba</a:t>
            </a:r>
            <a:r>
              <a:rPr lang="en-US" sz="1800" dirty="0" err="1"/>
              <a:t>•CUN</a:t>
            </a:r>
            <a:r>
              <a:rPr lang="en-US" sz="1800" dirty="0"/>
              <a:t> Cancun, </a:t>
            </a:r>
            <a:r>
              <a:rPr lang="en-US" sz="1800" dirty="0" err="1"/>
              <a:t>Mexico•</a:t>
            </a:r>
            <a:r>
              <a:rPr lang="en-US" sz="1800" dirty="0" err="1">
                <a:solidFill>
                  <a:schemeClr val="accent1"/>
                </a:solidFill>
              </a:rPr>
              <a:t>Capetown</a:t>
            </a:r>
            <a:r>
              <a:rPr lang="en-US" sz="1800" dirty="0">
                <a:solidFill>
                  <a:schemeClr val="accent1"/>
                </a:solidFill>
              </a:rPr>
              <a:t>, South </a:t>
            </a:r>
            <a:r>
              <a:rPr lang="en-US" sz="1800" dirty="0" err="1">
                <a:solidFill>
                  <a:schemeClr val="accent1"/>
                </a:solidFill>
              </a:rPr>
              <a:t>Africa</a:t>
            </a:r>
            <a:r>
              <a:rPr lang="en-US" sz="1800" dirty="0" err="1"/>
              <a:t>•</a:t>
            </a:r>
            <a:r>
              <a:rPr lang="en-US" sz="1800" dirty="0" err="1">
                <a:solidFill>
                  <a:schemeClr val="accent2"/>
                </a:solidFill>
              </a:rPr>
              <a:t>CTG</a:t>
            </a:r>
            <a:r>
              <a:rPr lang="en-US" sz="1800" dirty="0">
                <a:solidFill>
                  <a:schemeClr val="accent2"/>
                </a:solidFill>
              </a:rPr>
              <a:t> Cartagena, </a:t>
            </a:r>
            <a:r>
              <a:rPr lang="en-US" sz="1800" dirty="0" err="1">
                <a:solidFill>
                  <a:schemeClr val="accent2"/>
                </a:solidFill>
              </a:rPr>
              <a:t>Colombia</a:t>
            </a:r>
            <a:r>
              <a:rPr lang="en-US" sz="1800" dirty="0" err="1"/>
              <a:t>•</a:t>
            </a:r>
            <a:r>
              <a:rPr lang="en-US" sz="1800" dirty="0" err="1">
                <a:solidFill>
                  <a:schemeClr val="accent3"/>
                </a:solidFill>
              </a:rPr>
              <a:t>CMN</a:t>
            </a:r>
            <a:r>
              <a:rPr lang="en-US" sz="1800" dirty="0">
                <a:solidFill>
                  <a:schemeClr val="accent3"/>
                </a:solidFill>
              </a:rPr>
              <a:t> Casablanca, </a:t>
            </a:r>
            <a:r>
              <a:rPr lang="en-US" sz="1800" dirty="0" err="1">
                <a:solidFill>
                  <a:schemeClr val="accent3"/>
                </a:solidFill>
              </a:rPr>
              <a:t>Morocco</a:t>
            </a:r>
            <a:r>
              <a:rPr lang="en-US" sz="1800" dirty="0" err="1"/>
              <a:t>•</a:t>
            </a:r>
            <a:r>
              <a:rPr lang="en-US" sz="1800" dirty="0" err="1">
                <a:solidFill>
                  <a:schemeClr val="accent4"/>
                </a:solidFill>
              </a:rPr>
              <a:t>CID</a:t>
            </a:r>
            <a:r>
              <a:rPr lang="en-US" sz="1800" dirty="0">
                <a:solidFill>
                  <a:schemeClr val="accent4"/>
                </a:solidFill>
              </a:rPr>
              <a:t> Cedar Rapids/Iowa City, IA</a:t>
            </a:r>
            <a:r>
              <a:rPr lang="en-US" sz="1800" dirty="0"/>
              <a:t>•</a:t>
            </a:r>
            <a:r>
              <a:rPr lang="en-US" sz="1800" dirty="0">
                <a:solidFill>
                  <a:schemeClr val="accent5"/>
                </a:solidFill>
              </a:rPr>
              <a:t>CMI Champaign/Urbana, IL</a:t>
            </a:r>
            <a:r>
              <a:rPr lang="en-US" sz="1800" dirty="0"/>
              <a:t>•</a:t>
            </a:r>
            <a:r>
              <a:rPr lang="en-US" sz="1800" dirty="0">
                <a:solidFill>
                  <a:schemeClr val="accent6"/>
                </a:solidFill>
              </a:rPr>
              <a:t>CHS Charleston, SC</a:t>
            </a:r>
            <a:r>
              <a:rPr lang="en-US" sz="1800" dirty="0"/>
              <a:t>•</a:t>
            </a:r>
            <a:r>
              <a:rPr lang="en-US" sz="1800" dirty="0">
                <a:solidFill>
                  <a:schemeClr val="tx2"/>
                </a:solidFill>
              </a:rPr>
              <a:t>CRW Charleston/Dunbar, WV</a:t>
            </a:r>
            <a:r>
              <a:rPr lang="en-US" sz="1800" dirty="0"/>
              <a:t>•</a:t>
            </a:r>
            <a:r>
              <a:rPr lang="en-US" sz="1800" dirty="0">
                <a:solidFill>
                  <a:schemeClr val="accent2"/>
                </a:solidFill>
              </a:rPr>
              <a:t>STT Charlotte Amalie, VI </a:t>
            </a:r>
            <a:r>
              <a:rPr lang="en-US" sz="1800" dirty="0"/>
              <a:t>•</a:t>
            </a:r>
            <a:r>
              <a:rPr lang="en-US" sz="1800" dirty="0">
                <a:solidFill>
                  <a:schemeClr val="accent3"/>
                </a:solidFill>
              </a:rPr>
              <a:t>CLT Charlotte, NC</a:t>
            </a:r>
            <a:r>
              <a:rPr lang="en-US" sz="1800" dirty="0"/>
              <a:t>•</a:t>
            </a:r>
            <a:r>
              <a:rPr lang="en-US" sz="1800" dirty="0">
                <a:solidFill>
                  <a:schemeClr val="accent4"/>
                </a:solidFill>
              </a:rPr>
              <a:t>CHO Charlottesville, VA</a:t>
            </a:r>
            <a:r>
              <a:rPr lang="en-US" sz="1800" dirty="0"/>
              <a:t>•</a:t>
            </a:r>
            <a:r>
              <a:rPr lang="en-US" sz="1800" dirty="0">
                <a:solidFill>
                  <a:schemeClr val="accent5"/>
                </a:solidFill>
              </a:rPr>
              <a:t>CHA Chattanooga, TN</a:t>
            </a:r>
            <a:r>
              <a:rPr lang="en-US" sz="1800" dirty="0"/>
              <a:t>•</a:t>
            </a:r>
            <a:r>
              <a:rPr lang="en-US" sz="1800" dirty="0">
                <a:solidFill>
                  <a:schemeClr val="accent6"/>
                </a:solidFill>
              </a:rPr>
              <a:t>MDW Chicago, IL</a:t>
            </a:r>
            <a:r>
              <a:rPr lang="en-US" sz="1800" dirty="0"/>
              <a:t>•</a:t>
            </a:r>
            <a:r>
              <a:rPr lang="en-US" sz="1800" dirty="0">
                <a:solidFill>
                  <a:schemeClr val="tx2"/>
                </a:solidFill>
              </a:rPr>
              <a:t>ORD Chicago, IL</a:t>
            </a:r>
            <a:r>
              <a:rPr lang="en-US" sz="1800" dirty="0"/>
              <a:t>•</a:t>
            </a:r>
            <a:r>
              <a:rPr lang="en-US" sz="1800" dirty="0">
                <a:solidFill>
                  <a:schemeClr val="accent1"/>
                </a:solidFill>
              </a:rPr>
              <a:t>CUU Chihuahua, </a:t>
            </a:r>
            <a:r>
              <a:rPr lang="en-US" sz="1800" dirty="0" err="1">
                <a:solidFill>
                  <a:schemeClr val="accent1"/>
                </a:solidFill>
              </a:rPr>
              <a:t>Mexico</a:t>
            </a:r>
            <a:r>
              <a:rPr lang="en-US" sz="1800" dirty="0" err="1"/>
              <a:t>•</a:t>
            </a:r>
            <a:r>
              <a:rPr lang="en-US" sz="1800" dirty="0" err="1">
                <a:solidFill>
                  <a:schemeClr val="accent2"/>
                </a:solidFill>
              </a:rPr>
              <a:t>CVG</a:t>
            </a:r>
            <a:r>
              <a:rPr lang="en-US" sz="1800" dirty="0">
                <a:solidFill>
                  <a:schemeClr val="accent2"/>
                </a:solidFill>
              </a:rPr>
              <a:t> Cincinnati, OH</a:t>
            </a:r>
            <a:r>
              <a:rPr lang="en-US" sz="1800" dirty="0"/>
              <a:t>•</a:t>
            </a:r>
            <a:r>
              <a:rPr lang="en-US" sz="1800" dirty="0">
                <a:solidFill>
                  <a:schemeClr val="accent3"/>
                </a:solidFill>
              </a:rPr>
              <a:t>CLE Cleveland, OH </a:t>
            </a:r>
            <a:r>
              <a:rPr lang="en-US" sz="1800" dirty="0"/>
              <a:t>•</a:t>
            </a:r>
            <a:r>
              <a:rPr lang="en-US" sz="1800" dirty="0">
                <a:solidFill>
                  <a:schemeClr val="accent4"/>
                </a:solidFill>
              </a:rPr>
              <a:t>CLL College Station/Bryan, TX</a:t>
            </a:r>
            <a:r>
              <a:rPr lang="en-US" sz="1800" dirty="0"/>
              <a:t>•</a:t>
            </a:r>
            <a:r>
              <a:rPr lang="en-US" sz="1800" dirty="0">
                <a:solidFill>
                  <a:schemeClr val="accent5"/>
                </a:solidFill>
              </a:rPr>
              <a:t>COS Colorado Springs, CO</a:t>
            </a:r>
            <a:r>
              <a:rPr lang="en-US" sz="1800" dirty="0"/>
              <a:t>•</a:t>
            </a:r>
            <a:r>
              <a:rPr lang="en-US" sz="1800" dirty="0">
                <a:solidFill>
                  <a:schemeClr val="accent6"/>
                </a:solidFill>
              </a:rPr>
              <a:t>COU Columbia, MO</a:t>
            </a:r>
            <a:r>
              <a:rPr lang="en-US" sz="1800" dirty="0"/>
              <a:t>•</a:t>
            </a:r>
            <a:r>
              <a:rPr lang="en-US" sz="1800" dirty="0">
                <a:solidFill>
                  <a:schemeClr val="tx2"/>
                </a:solidFill>
              </a:rPr>
              <a:t>CAE Columbia, SC</a:t>
            </a:r>
            <a:r>
              <a:rPr lang="en-US" sz="1800" dirty="0"/>
              <a:t>•</a:t>
            </a:r>
            <a:r>
              <a:rPr lang="en-US" sz="1800" dirty="0">
                <a:solidFill>
                  <a:schemeClr val="accent1"/>
                </a:solidFill>
              </a:rPr>
              <a:t>CSG Columbus, GA</a:t>
            </a:r>
            <a:r>
              <a:rPr lang="en-US" sz="1800" dirty="0"/>
              <a:t>•</a:t>
            </a:r>
            <a:r>
              <a:rPr lang="en-US" sz="1800" dirty="0">
                <a:solidFill>
                  <a:schemeClr val="accent2"/>
                </a:solidFill>
              </a:rPr>
              <a:t>GTR Columbus, MS</a:t>
            </a:r>
            <a:r>
              <a:rPr lang="en-US" sz="1800" dirty="0"/>
              <a:t>•</a:t>
            </a:r>
            <a:r>
              <a:rPr lang="en-US" sz="1800" dirty="0">
                <a:solidFill>
                  <a:schemeClr val="accent3"/>
                </a:solidFill>
              </a:rPr>
              <a:t>CMH Columbus, OH</a:t>
            </a:r>
            <a:r>
              <a:rPr lang="en-US" sz="1800" dirty="0"/>
              <a:t>•</a:t>
            </a:r>
            <a:r>
              <a:rPr lang="en-US" sz="1800" dirty="0">
                <a:solidFill>
                  <a:schemeClr val="accent4"/>
                </a:solidFill>
              </a:rPr>
              <a:t>XPL Comayagua, </a:t>
            </a:r>
            <a:r>
              <a:rPr lang="en-US" sz="1800" dirty="0" err="1">
                <a:solidFill>
                  <a:schemeClr val="accent4"/>
                </a:solidFill>
              </a:rPr>
              <a:t>Honduras</a:t>
            </a:r>
            <a:r>
              <a:rPr lang="en-US" sz="1800" dirty="0" err="1"/>
              <a:t>•</a:t>
            </a:r>
            <a:r>
              <a:rPr lang="en-US" sz="1800" dirty="0" err="1">
                <a:solidFill>
                  <a:schemeClr val="accent5"/>
                </a:solidFill>
              </a:rPr>
              <a:t>CPH</a:t>
            </a:r>
            <a:r>
              <a:rPr lang="en-US" sz="1800" dirty="0">
                <a:solidFill>
                  <a:schemeClr val="accent5"/>
                </a:solidFill>
              </a:rPr>
              <a:t> Copenhagen, </a:t>
            </a:r>
            <a:r>
              <a:rPr lang="en-US" sz="1800" dirty="0" err="1">
                <a:solidFill>
                  <a:schemeClr val="accent5"/>
                </a:solidFill>
              </a:rPr>
              <a:t>Denmark</a:t>
            </a:r>
            <a:r>
              <a:rPr lang="en-US" sz="1800" dirty="0" err="1"/>
              <a:t>•</a:t>
            </a:r>
            <a:r>
              <a:rPr lang="en-US" sz="1800" dirty="0" err="1">
                <a:solidFill>
                  <a:schemeClr val="accent6"/>
                </a:solidFill>
              </a:rPr>
              <a:t>CRP</a:t>
            </a:r>
            <a:r>
              <a:rPr lang="en-US" sz="1800" dirty="0">
                <a:solidFill>
                  <a:schemeClr val="accent6"/>
                </a:solidFill>
              </a:rPr>
              <a:t> Corpus Christi, TX</a:t>
            </a:r>
            <a:r>
              <a:rPr lang="en-US" sz="1800" dirty="0"/>
              <a:t>•</a:t>
            </a:r>
            <a:r>
              <a:rPr lang="en-US" sz="1800" dirty="0">
                <a:solidFill>
                  <a:schemeClr val="tx2"/>
                </a:solidFill>
              </a:rPr>
              <a:t>CZM Cozumel, </a:t>
            </a:r>
            <a:r>
              <a:rPr lang="en-US" sz="1800" dirty="0" err="1">
                <a:solidFill>
                  <a:schemeClr val="tx2"/>
                </a:solidFill>
              </a:rPr>
              <a:t>Mexico</a:t>
            </a:r>
            <a:r>
              <a:rPr lang="en-US" sz="1800" dirty="0" err="1"/>
              <a:t>•</a:t>
            </a:r>
            <a:r>
              <a:rPr lang="en-US" sz="1800" dirty="0" err="1">
                <a:solidFill>
                  <a:schemeClr val="accent1"/>
                </a:solidFill>
              </a:rPr>
              <a:t>CUR</a:t>
            </a:r>
            <a:r>
              <a:rPr lang="en-US" sz="1800" dirty="0">
                <a:solidFill>
                  <a:schemeClr val="accent1"/>
                </a:solidFill>
              </a:rPr>
              <a:t> Curacao, Netherlands </a:t>
            </a:r>
            <a:r>
              <a:rPr lang="en-US" sz="1800" dirty="0" err="1">
                <a:solidFill>
                  <a:schemeClr val="accent1"/>
                </a:solidFill>
              </a:rPr>
              <a:t>Antilles</a:t>
            </a:r>
            <a:r>
              <a:rPr lang="en-US" sz="1800" dirty="0" err="1"/>
              <a:t>•</a:t>
            </a:r>
            <a:r>
              <a:rPr lang="en-US" sz="1800" dirty="0" err="1">
                <a:solidFill>
                  <a:schemeClr val="accent2"/>
                </a:solidFill>
              </a:rPr>
              <a:t>DAL</a:t>
            </a:r>
            <a:r>
              <a:rPr lang="en-US" sz="1800" dirty="0">
                <a:solidFill>
                  <a:schemeClr val="accent2"/>
                </a:solidFill>
              </a:rPr>
              <a:t> Dallas, TX</a:t>
            </a:r>
            <a:r>
              <a:rPr lang="en-US" sz="1800" dirty="0"/>
              <a:t>•</a:t>
            </a:r>
            <a:r>
              <a:rPr lang="en-US" sz="1800" dirty="0">
                <a:solidFill>
                  <a:schemeClr val="accent3"/>
                </a:solidFill>
              </a:rPr>
              <a:t>DFW Dallas/Ft. Worth, TX</a:t>
            </a:r>
            <a:r>
              <a:rPr lang="en-US" sz="1800" dirty="0"/>
              <a:t>•</a:t>
            </a:r>
            <a:r>
              <a:rPr lang="en-US" sz="1800" dirty="0">
                <a:solidFill>
                  <a:schemeClr val="accent4"/>
                </a:solidFill>
              </a:rPr>
              <a:t>DAY Dayton, OH</a:t>
            </a:r>
            <a:r>
              <a:rPr lang="en-US" sz="1800" dirty="0"/>
              <a:t>•</a:t>
            </a:r>
            <a:r>
              <a:rPr lang="en-US" sz="1800" dirty="0">
                <a:solidFill>
                  <a:schemeClr val="accent5"/>
                </a:solidFill>
              </a:rPr>
              <a:t>DEN Denver, CO</a:t>
            </a:r>
            <a:r>
              <a:rPr lang="en-US" sz="1800" dirty="0"/>
              <a:t>•</a:t>
            </a:r>
            <a:r>
              <a:rPr lang="en-US" sz="1800" dirty="0">
                <a:solidFill>
                  <a:schemeClr val="accent6"/>
                </a:solidFill>
              </a:rPr>
              <a:t>DSM Des Moines, IA</a:t>
            </a:r>
            <a:r>
              <a:rPr lang="en-US" sz="1800" dirty="0"/>
              <a:t>•</a:t>
            </a:r>
            <a:r>
              <a:rPr lang="en-US" sz="1800" dirty="0">
                <a:solidFill>
                  <a:schemeClr val="tx2"/>
                </a:solidFill>
              </a:rPr>
              <a:t>DTW Detroit, MI</a:t>
            </a:r>
            <a:r>
              <a:rPr lang="en-US" sz="1800" dirty="0"/>
              <a:t>•</a:t>
            </a:r>
            <a:r>
              <a:rPr lang="en-US" sz="1800" dirty="0">
                <a:solidFill>
                  <a:schemeClr val="accent1"/>
                </a:solidFill>
              </a:rPr>
              <a:t>DIA Doha, </a:t>
            </a:r>
            <a:r>
              <a:rPr lang="en-US" sz="1800" dirty="0" err="1">
                <a:solidFill>
                  <a:schemeClr val="accent1"/>
                </a:solidFill>
              </a:rPr>
              <a:t>Qatar</a:t>
            </a:r>
            <a:r>
              <a:rPr lang="en-US" sz="1800" dirty="0" err="1"/>
              <a:t>•</a:t>
            </a:r>
            <a:r>
              <a:rPr lang="en-US" sz="1800" dirty="0" err="1">
                <a:solidFill>
                  <a:schemeClr val="accent2"/>
                </a:solidFill>
              </a:rPr>
              <a:t>DOM</a:t>
            </a:r>
            <a:r>
              <a:rPr lang="en-US" sz="1800" dirty="0">
                <a:solidFill>
                  <a:schemeClr val="accent2"/>
                </a:solidFill>
              </a:rPr>
              <a:t> Dominica, </a:t>
            </a:r>
            <a:r>
              <a:rPr lang="en-US" sz="1800" dirty="0" err="1">
                <a:solidFill>
                  <a:schemeClr val="accent2"/>
                </a:solidFill>
              </a:rPr>
              <a:t>Dominica</a:t>
            </a:r>
            <a:r>
              <a:rPr lang="en-US" sz="1800" dirty="0" err="1"/>
              <a:t>•</a:t>
            </a:r>
            <a:r>
              <a:rPr lang="en-US" sz="1800" dirty="0" err="1">
                <a:solidFill>
                  <a:schemeClr val="accent3"/>
                </a:solidFill>
              </a:rPr>
              <a:t>DHN</a:t>
            </a:r>
            <a:r>
              <a:rPr lang="en-US" sz="1800" dirty="0">
                <a:solidFill>
                  <a:schemeClr val="accent3"/>
                </a:solidFill>
              </a:rPr>
              <a:t> Dothan, AL</a:t>
            </a:r>
            <a:r>
              <a:rPr lang="en-US" sz="1800" dirty="0"/>
              <a:t>•</a:t>
            </a:r>
            <a:r>
              <a:rPr lang="en-US" sz="1800" dirty="0">
                <a:solidFill>
                  <a:schemeClr val="accent4"/>
                </a:solidFill>
              </a:rPr>
              <a:t>DUB Dublin, </a:t>
            </a:r>
            <a:r>
              <a:rPr lang="en-US" sz="1800" dirty="0" err="1">
                <a:solidFill>
                  <a:schemeClr val="accent4"/>
                </a:solidFill>
              </a:rPr>
              <a:t>Ireland</a:t>
            </a:r>
            <a:r>
              <a:rPr lang="en-US" sz="1800" dirty="0" err="1"/>
              <a:t>•</a:t>
            </a:r>
            <a:r>
              <a:rPr lang="en-US" sz="1800" dirty="0" err="1">
                <a:solidFill>
                  <a:schemeClr val="accent5"/>
                </a:solidFill>
              </a:rPr>
              <a:t>DRO</a:t>
            </a:r>
            <a:r>
              <a:rPr lang="en-US" sz="1800" dirty="0">
                <a:solidFill>
                  <a:schemeClr val="accent5"/>
                </a:solidFill>
              </a:rPr>
              <a:t> Durango, CO</a:t>
            </a:r>
            <a:r>
              <a:rPr lang="en-US" sz="1800" dirty="0"/>
              <a:t>•</a:t>
            </a:r>
            <a:r>
              <a:rPr lang="en-US" sz="1800" dirty="0">
                <a:solidFill>
                  <a:schemeClr val="accent6"/>
                </a:solidFill>
              </a:rPr>
              <a:t>DGO Durango, </a:t>
            </a:r>
            <a:r>
              <a:rPr lang="en-US" sz="1800" dirty="0" err="1">
                <a:solidFill>
                  <a:schemeClr val="accent6"/>
                </a:solidFill>
              </a:rPr>
              <a:t>Mexico</a:t>
            </a:r>
            <a:r>
              <a:rPr lang="en-US" sz="1800" dirty="0" err="1"/>
              <a:t>•</a:t>
            </a:r>
            <a:r>
              <a:rPr lang="en-US" sz="1800" dirty="0" err="1">
                <a:solidFill>
                  <a:schemeClr val="tx2"/>
                </a:solidFill>
              </a:rPr>
              <a:t>EGE</a:t>
            </a:r>
            <a:r>
              <a:rPr lang="en-US" sz="1800" dirty="0">
                <a:solidFill>
                  <a:schemeClr val="tx2"/>
                </a:solidFill>
              </a:rPr>
              <a:t> Eagle, CO</a:t>
            </a:r>
            <a:r>
              <a:rPr lang="en-US" sz="1800" dirty="0"/>
              <a:t>•</a:t>
            </a:r>
            <a:r>
              <a:rPr lang="en-US" sz="1800" dirty="0">
                <a:solidFill>
                  <a:schemeClr val="accent1"/>
                </a:solidFill>
              </a:rPr>
              <a:t>EDI Edinburgh, UK</a:t>
            </a:r>
            <a:r>
              <a:rPr lang="en-US" sz="1800" dirty="0"/>
              <a:t>•</a:t>
            </a:r>
            <a:r>
              <a:rPr lang="en-US" sz="1800" dirty="0">
                <a:solidFill>
                  <a:schemeClr val="accent2"/>
                </a:solidFill>
              </a:rPr>
              <a:t>YEG Edmonton, </a:t>
            </a:r>
            <a:r>
              <a:rPr lang="en-US" sz="1800" dirty="0" err="1">
                <a:solidFill>
                  <a:schemeClr val="accent2"/>
                </a:solidFill>
              </a:rPr>
              <a:t>Alberta</a:t>
            </a:r>
            <a:r>
              <a:rPr lang="en-US" sz="1800" dirty="0" err="1"/>
              <a:t>•</a:t>
            </a:r>
            <a:r>
              <a:rPr lang="en-US" sz="1800" dirty="0" err="1">
                <a:solidFill>
                  <a:schemeClr val="accent3"/>
                </a:solidFill>
              </a:rPr>
              <a:t>ELP</a:t>
            </a:r>
            <a:r>
              <a:rPr lang="en-US" sz="1800" dirty="0">
                <a:solidFill>
                  <a:schemeClr val="accent3"/>
                </a:solidFill>
              </a:rPr>
              <a:t> El Paso, TX</a:t>
            </a:r>
            <a:r>
              <a:rPr lang="en-US" sz="1800" dirty="0"/>
              <a:t>•</a:t>
            </a:r>
            <a:r>
              <a:rPr lang="en-US" sz="1800" dirty="0">
                <a:solidFill>
                  <a:schemeClr val="accent4"/>
                </a:solidFill>
              </a:rPr>
              <a:t>ERI Erie, PA</a:t>
            </a:r>
            <a:r>
              <a:rPr lang="en-US" sz="1800" dirty="0"/>
              <a:t>•</a:t>
            </a:r>
            <a:r>
              <a:rPr lang="en-US" sz="1800" dirty="0">
                <a:solidFill>
                  <a:schemeClr val="accent5"/>
                </a:solidFill>
              </a:rPr>
              <a:t>EVV Evansville, IN</a:t>
            </a:r>
            <a:r>
              <a:rPr lang="en-US" sz="1800" dirty="0"/>
              <a:t>•</a:t>
            </a:r>
            <a:r>
              <a:rPr lang="en-US" sz="1800" dirty="0">
                <a:solidFill>
                  <a:schemeClr val="accent6"/>
                </a:solidFill>
              </a:rPr>
              <a:t>FAR Fargo, ND</a:t>
            </a:r>
            <a:r>
              <a:rPr lang="en-US" sz="1800" dirty="0"/>
              <a:t>•</a:t>
            </a:r>
            <a:r>
              <a:rPr lang="en-US" sz="1800" dirty="0">
                <a:solidFill>
                  <a:schemeClr val="tx2"/>
                </a:solidFill>
              </a:rPr>
              <a:t>XNA Fayetteville, AR</a:t>
            </a:r>
            <a:r>
              <a:rPr lang="en-US" sz="1800" dirty="0"/>
              <a:t>•</a:t>
            </a:r>
            <a:r>
              <a:rPr lang="en-US" sz="1800" dirty="0">
                <a:solidFill>
                  <a:schemeClr val="accent1"/>
                </a:solidFill>
              </a:rPr>
              <a:t>FAY Fayetteville, NC</a:t>
            </a:r>
            <a:r>
              <a:rPr lang="en-US" sz="1800" dirty="0"/>
              <a:t>•</a:t>
            </a:r>
            <a:r>
              <a:rPr lang="en-US" sz="1800" dirty="0">
                <a:solidFill>
                  <a:schemeClr val="accent2"/>
                </a:solidFill>
              </a:rPr>
              <a:t>FLG Flagstaff, AZ</a:t>
            </a:r>
            <a:r>
              <a:rPr lang="en-US" sz="1800" dirty="0"/>
              <a:t>•</a:t>
            </a:r>
            <a:r>
              <a:rPr lang="en-US" sz="1800" dirty="0">
                <a:solidFill>
                  <a:schemeClr val="accent3"/>
                </a:solidFill>
              </a:rPr>
              <a:t>FLO Florence, SC</a:t>
            </a:r>
            <a:r>
              <a:rPr lang="en-US" sz="1800" dirty="0"/>
              <a:t>•</a:t>
            </a:r>
            <a:r>
              <a:rPr lang="en-US" sz="1800" dirty="0">
                <a:solidFill>
                  <a:schemeClr val="accent4"/>
                </a:solidFill>
              </a:rPr>
              <a:t>FDF Fort De France, </a:t>
            </a:r>
            <a:r>
              <a:rPr lang="en-US" sz="1800" dirty="0" err="1">
                <a:solidFill>
                  <a:schemeClr val="accent4"/>
                </a:solidFill>
              </a:rPr>
              <a:t>Martinique</a:t>
            </a:r>
            <a:r>
              <a:rPr lang="en-US" sz="1800" dirty="0" err="1"/>
              <a:t>•</a:t>
            </a:r>
            <a:r>
              <a:rPr lang="en-US" sz="1800" dirty="0" err="1">
                <a:solidFill>
                  <a:schemeClr val="accent5"/>
                </a:solidFill>
              </a:rPr>
              <a:t>FLL</a:t>
            </a:r>
            <a:r>
              <a:rPr lang="en-US" sz="1800" dirty="0">
                <a:solidFill>
                  <a:schemeClr val="accent5"/>
                </a:solidFill>
              </a:rPr>
              <a:t> Fort Lauderdale, FL</a:t>
            </a:r>
            <a:r>
              <a:rPr lang="en-US" sz="1800" dirty="0"/>
              <a:t>•</a:t>
            </a:r>
            <a:r>
              <a:rPr lang="en-US" sz="1800" dirty="0">
                <a:solidFill>
                  <a:schemeClr val="accent6"/>
                </a:solidFill>
              </a:rPr>
              <a:t>RSW Fort Myers, FL</a:t>
            </a:r>
            <a:r>
              <a:rPr lang="en-US" sz="1800" dirty="0"/>
              <a:t>•</a:t>
            </a:r>
            <a:r>
              <a:rPr lang="en-US" sz="1800" dirty="0">
                <a:solidFill>
                  <a:schemeClr val="tx2"/>
                </a:solidFill>
              </a:rPr>
              <a:t>FSM Fort Smith, AR</a:t>
            </a:r>
            <a:r>
              <a:rPr lang="en-US" sz="1800" dirty="0"/>
              <a:t>•</a:t>
            </a:r>
            <a:r>
              <a:rPr lang="en-US" sz="1800" dirty="0">
                <a:solidFill>
                  <a:schemeClr val="accent1"/>
                </a:solidFill>
              </a:rPr>
              <a:t>FWA Fort Wayne, IN</a:t>
            </a:r>
            <a:r>
              <a:rPr lang="en-US" sz="1800" dirty="0"/>
              <a:t>•</a:t>
            </a:r>
            <a:r>
              <a:rPr lang="en-US" sz="1800" dirty="0">
                <a:solidFill>
                  <a:schemeClr val="accent2"/>
                </a:solidFill>
              </a:rPr>
              <a:t>FRA Frankfurt, </a:t>
            </a:r>
            <a:r>
              <a:rPr lang="en-US" sz="1800" dirty="0" err="1">
                <a:solidFill>
                  <a:schemeClr val="accent2"/>
                </a:solidFill>
              </a:rPr>
              <a:t>Germany</a:t>
            </a:r>
            <a:r>
              <a:rPr lang="en-US" sz="1800" dirty="0" err="1"/>
              <a:t>•</a:t>
            </a:r>
            <a:r>
              <a:rPr lang="en-US" sz="1800" dirty="0" err="1">
                <a:solidFill>
                  <a:schemeClr val="accent3"/>
                </a:solidFill>
              </a:rPr>
              <a:t>FPO</a:t>
            </a:r>
            <a:r>
              <a:rPr lang="en-US" sz="1800" dirty="0">
                <a:solidFill>
                  <a:schemeClr val="accent3"/>
                </a:solidFill>
              </a:rPr>
              <a:t> Freeport, </a:t>
            </a:r>
            <a:r>
              <a:rPr lang="en-US" sz="1800" dirty="0" err="1">
                <a:solidFill>
                  <a:schemeClr val="accent3"/>
                </a:solidFill>
              </a:rPr>
              <a:t>Bahamas</a:t>
            </a:r>
            <a:r>
              <a:rPr lang="en-US" sz="1800" dirty="0" err="1"/>
              <a:t>•</a:t>
            </a:r>
            <a:r>
              <a:rPr lang="en-US" sz="1800" dirty="0" err="1">
                <a:solidFill>
                  <a:schemeClr val="accent4"/>
                </a:solidFill>
              </a:rPr>
              <a:t>FAT</a:t>
            </a:r>
            <a:r>
              <a:rPr lang="en-US" sz="1800" dirty="0">
                <a:solidFill>
                  <a:schemeClr val="accent4"/>
                </a:solidFill>
              </a:rPr>
              <a:t> Fresno, CA</a:t>
            </a:r>
            <a:r>
              <a:rPr lang="en-US" sz="1800" dirty="0"/>
              <a:t>•</a:t>
            </a:r>
            <a:r>
              <a:rPr lang="en-US" sz="1800" dirty="0">
                <a:solidFill>
                  <a:schemeClr val="accent5"/>
                </a:solidFill>
              </a:rPr>
              <a:t>GCK Garden City, KS</a:t>
            </a:r>
            <a:r>
              <a:rPr lang="en-US" sz="1800" dirty="0"/>
              <a:t>•</a:t>
            </a:r>
            <a:r>
              <a:rPr lang="en-US" sz="1800" dirty="0">
                <a:solidFill>
                  <a:schemeClr val="accent6"/>
                </a:solidFill>
              </a:rPr>
              <a:t>GEO Georgetown, </a:t>
            </a:r>
            <a:r>
              <a:rPr lang="en-US" sz="1800" dirty="0" err="1">
                <a:solidFill>
                  <a:schemeClr val="accent6"/>
                </a:solidFill>
              </a:rPr>
              <a:t>Guyana</a:t>
            </a:r>
            <a:r>
              <a:rPr lang="en-US" sz="1800" dirty="0" err="1"/>
              <a:t>•</a:t>
            </a:r>
            <a:r>
              <a:rPr lang="en-US" sz="1800" dirty="0" err="1">
                <a:solidFill>
                  <a:schemeClr val="tx2"/>
                </a:solidFill>
              </a:rPr>
              <a:t>GHB</a:t>
            </a:r>
            <a:r>
              <a:rPr lang="en-US" sz="1800" dirty="0">
                <a:solidFill>
                  <a:schemeClr val="tx2"/>
                </a:solidFill>
              </a:rPr>
              <a:t> Governors Harbour, </a:t>
            </a:r>
            <a:r>
              <a:rPr lang="en-US" sz="1800" dirty="0" err="1">
                <a:solidFill>
                  <a:schemeClr val="tx2"/>
                </a:solidFill>
              </a:rPr>
              <a:t>Bahamas</a:t>
            </a:r>
            <a:r>
              <a:rPr lang="en-US" sz="1800" dirty="0" err="1"/>
              <a:t>•</a:t>
            </a:r>
            <a:r>
              <a:rPr lang="en-US" sz="1800" dirty="0" err="1">
                <a:solidFill>
                  <a:schemeClr val="accent1"/>
                </a:solidFill>
              </a:rPr>
              <a:t>GCM</a:t>
            </a:r>
            <a:r>
              <a:rPr lang="en-US" sz="1800" dirty="0">
                <a:solidFill>
                  <a:schemeClr val="accent1"/>
                </a:solidFill>
              </a:rPr>
              <a:t> Grand Cayman, Cayman </a:t>
            </a:r>
            <a:r>
              <a:rPr lang="en-US" sz="1800" dirty="0" err="1">
                <a:solidFill>
                  <a:schemeClr val="accent1"/>
                </a:solidFill>
              </a:rPr>
              <a:t>Islands</a:t>
            </a:r>
            <a:r>
              <a:rPr lang="en-US" sz="1800" dirty="0" err="1"/>
              <a:t>•</a:t>
            </a:r>
            <a:r>
              <a:rPr lang="en-US" sz="1800" dirty="0" err="1">
                <a:solidFill>
                  <a:schemeClr val="accent2"/>
                </a:solidFill>
              </a:rPr>
              <a:t>GRI</a:t>
            </a:r>
            <a:r>
              <a:rPr lang="en-US" sz="1800" dirty="0">
                <a:solidFill>
                  <a:schemeClr val="accent2"/>
                </a:solidFill>
              </a:rPr>
              <a:t> Grand Island, NE</a:t>
            </a:r>
            <a:r>
              <a:rPr lang="en-US" sz="1800" dirty="0"/>
              <a:t>•</a:t>
            </a:r>
            <a:r>
              <a:rPr lang="en-US" sz="1800" dirty="0">
                <a:solidFill>
                  <a:schemeClr val="accent3"/>
                </a:solidFill>
              </a:rPr>
              <a:t>GJT Grand Junction, CO</a:t>
            </a:r>
            <a:r>
              <a:rPr lang="en-US" sz="1800" dirty="0"/>
              <a:t>•</a:t>
            </a:r>
            <a:r>
              <a:rPr lang="en-US" sz="1800" dirty="0">
                <a:solidFill>
                  <a:schemeClr val="accent4"/>
                </a:solidFill>
              </a:rPr>
              <a:t>GRR Grand Rapids, MI</a:t>
            </a:r>
            <a:r>
              <a:rPr lang="en-US" sz="1800" dirty="0"/>
              <a:t>•</a:t>
            </a:r>
            <a:r>
              <a:rPr lang="en-US" sz="1800" dirty="0">
                <a:solidFill>
                  <a:schemeClr val="accent5"/>
                </a:solidFill>
              </a:rPr>
              <a:t>GRB Green Bay, WI</a:t>
            </a:r>
            <a:r>
              <a:rPr lang="en-US" sz="1800" dirty="0"/>
              <a:t>•</a:t>
            </a:r>
            <a:r>
              <a:rPr lang="en-US" sz="1800" dirty="0">
                <a:solidFill>
                  <a:schemeClr val="accent6"/>
                </a:solidFill>
              </a:rPr>
              <a:t>GSO Greensboro/High Point, NC</a:t>
            </a:r>
            <a:r>
              <a:rPr lang="en-US" sz="1800" dirty="0"/>
              <a:t>•</a:t>
            </a:r>
            <a:r>
              <a:rPr lang="en-US" sz="1800" dirty="0">
                <a:solidFill>
                  <a:schemeClr val="tx2"/>
                </a:solidFill>
              </a:rPr>
              <a:t>PGV Greenville, NC</a:t>
            </a:r>
            <a:r>
              <a:rPr lang="en-US" sz="1800" dirty="0"/>
              <a:t>•</a:t>
            </a:r>
            <a:r>
              <a:rPr lang="en-US" sz="1800" dirty="0">
                <a:solidFill>
                  <a:schemeClr val="accent1"/>
                </a:solidFill>
              </a:rPr>
              <a:t>GSP Greenville/Spartanburg, SC</a:t>
            </a:r>
            <a:r>
              <a:rPr lang="en-US" sz="1800" dirty="0"/>
              <a:t>•</a:t>
            </a:r>
            <a:r>
              <a:rPr lang="en-US" sz="1800" dirty="0">
                <a:solidFill>
                  <a:schemeClr val="accent2"/>
                </a:solidFill>
              </a:rPr>
              <a:t>GDL Guadalajara, </a:t>
            </a:r>
            <a:r>
              <a:rPr lang="en-US" sz="1800" dirty="0" err="1">
                <a:solidFill>
                  <a:schemeClr val="accent2"/>
                </a:solidFill>
              </a:rPr>
              <a:t>Mexico</a:t>
            </a:r>
            <a:r>
              <a:rPr lang="en-US" sz="1800" dirty="0" err="1"/>
              <a:t>•</a:t>
            </a:r>
            <a:r>
              <a:rPr lang="en-US" sz="1800" dirty="0" err="1">
                <a:solidFill>
                  <a:schemeClr val="accent3"/>
                </a:solidFill>
              </a:rPr>
              <a:t>GUA</a:t>
            </a:r>
            <a:r>
              <a:rPr lang="en-US" sz="1800" dirty="0">
                <a:solidFill>
                  <a:schemeClr val="accent3"/>
                </a:solidFill>
              </a:rPr>
              <a:t> Guatemala City, </a:t>
            </a:r>
            <a:r>
              <a:rPr lang="en-US" sz="1800" dirty="0" err="1">
                <a:solidFill>
                  <a:schemeClr val="accent3"/>
                </a:solidFill>
              </a:rPr>
              <a:t>Guatemala</a:t>
            </a:r>
            <a:r>
              <a:rPr lang="en-US" sz="1800" dirty="0" err="1"/>
              <a:t>•</a:t>
            </a:r>
            <a:r>
              <a:rPr lang="en-US" sz="1800" dirty="0" err="1">
                <a:solidFill>
                  <a:schemeClr val="accent4"/>
                </a:solidFill>
              </a:rPr>
              <a:t>GYE</a:t>
            </a:r>
            <a:r>
              <a:rPr lang="en-US" sz="1800" dirty="0">
                <a:solidFill>
                  <a:schemeClr val="accent4"/>
                </a:solidFill>
              </a:rPr>
              <a:t> Guayaquil, </a:t>
            </a:r>
            <a:r>
              <a:rPr lang="en-US" sz="1800" dirty="0" err="1">
                <a:solidFill>
                  <a:schemeClr val="accent4"/>
                </a:solidFill>
              </a:rPr>
              <a:t>Ecuador</a:t>
            </a:r>
            <a:r>
              <a:rPr lang="en-US" sz="1800" dirty="0" err="1"/>
              <a:t>•</a:t>
            </a:r>
            <a:r>
              <a:rPr lang="en-US" sz="1800" dirty="0" err="1">
                <a:solidFill>
                  <a:schemeClr val="accent5"/>
                </a:solidFill>
              </a:rPr>
              <a:t>GPT</a:t>
            </a:r>
            <a:r>
              <a:rPr lang="en-US" sz="1800" dirty="0">
                <a:solidFill>
                  <a:schemeClr val="accent5"/>
                </a:solidFill>
              </a:rPr>
              <a:t> Gulfport/Biloxi, MS</a:t>
            </a:r>
            <a:r>
              <a:rPr lang="en-US" sz="1800" dirty="0"/>
              <a:t>•</a:t>
            </a:r>
            <a:r>
              <a:rPr lang="en-US" sz="1800" dirty="0">
                <a:solidFill>
                  <a:schemeClr val="accent6"/>
                </a:solidFill>
              </a:rPr>
              <a:t>BDA Hamilton, </a:t>
            </a:r>
            <a:r>
              <a:rPr lang="en-US" sz="1800" dirty="0" err="1">
                <a:solidFill>
                  <a:schemeClr val="accent6"/>
                </a:solidFill>
              </a:rPr>
              <a:t>Bermuda</a:t>
            </a:r>
            <a:r>
              <a:rPr lang="en-US" sz="1800" dirty="0" err="1"/>
              <a:t>•</a:t>
            </a:r>
            <a:r>
              <a:rPr lang="en-US" sz="1800" dirty="0" err="1">
                <a:solidFill>
                  <a:schemeClr val="tx2"/>
                </a:solidFill>
              </a:rPr>
              <a:t>HRL</a:t>
            </a:r>
            <a:r>
              <a:rPr lang="en-US" sz="1800" dirty="0">
                <a:solidFill>
                  <a:schemeClr val="tx2"/>
                </a:solidFill>
              </a:rPr>
              <a:t> </a:t>
            </a:r>
            <a:r>
              <a:rPr lang="en-US" sz="1800" dirty="0" err="1">
                <a:solidFill>
                  <a:schemeClr val="tx2"/>
                </a:solidFill>
              </a:rPr>
              <a:t>Harlingten</a:t>
            </a:r>
            <a:r>
              <a:rPr lang="en-US" sz="1800" dirty="0">
                <a:solidFill>
                  <a:schemeClr val="tx2"/>
                </a:solidFill>
              </a:rPr>
              <a:t>/San Benito, TX</a:t>
            </a:r>
            <a:r>
              <a:rPr lang="en-US" sz="1800" dirty="0"/>
              <a:t>•</a:t>
            </a:r>
            <a:r>
              <a:rPr lang="en-US" sz="1800" dirty="0">
                <a:solidFill>
                  <a:schemeClr val="accent2"/>
                </a:solidFill>
              </a:rPr>
              <a:t>MDT Harrisburg, PA</a:t>
            </a:r>
            <a:r>
              <a:rPr lang="en-US" sz="1800" dirty="0"/>
              <a:t>•</a:t>
            </a:r>
            <a:r>
              <a:rPr lang="en-US" sz="1800" dirty="0">
                <a:solidFill>
                  <a:schemeClr val="accent3"/>
                </a:solidFill>
              </a:rPr>
              <a:t>BDL Hartford, CT</a:t>
            </a:r>
            <a:r>
              <a:rPr lang="en-US" sz="1800" dirty="0"/>
              <a:t>•</a:t>
            </a:r>
            <a:r>
              <a:rPr lang="en-US" sz="1800" dirty="0">
                <a:solidFill>
                  <a:schemeClr val="accent4"/>
                </a:solidFill>
              </a:rPr>
              <a:t>HAV Havana, </a:t>
            </a:r>
            <a:r>
              <a:rPr lang="en-US" sz="1800" dirty="0" err="1">
                <a:solidFill>
                  <a:schemeClr val="accent4"/>
                </a:solidFill>
              </a:rPr>
              <a:t>Cuba</a:t>
            </a:r>
            <a:r>
              <a:rPr lang="en-US" sz="1800" dirty="0" err="1"/>
              <a:t>•</a:t>
            </a:r>
            <a:r>
              <a:rPr lang="en-US" sz="1800" dirty="0" err="1">
                <a:solidFill>
                  <a:schemeClr val="accent5"/>
                </a:solidFill>
              </a:rPr>
              <a:t>HEL</a:t>
            </a:r>
            <a:r>
              <a:rPr lang="en-US" sz="1800" dirty="0">
                <a:solidFill>
                  <a:schemeClr val="accent5"/>
                </a:solidFill>
              </a:rPr>
              <a:t> Helsinki, </a:t>
            </a:r>
            <a:r>
              <a:rPr lang="en-US" sz="1800" dirty="0" err="1">
                <a:solidFill>
                  <a:schemeClr val="accent5"/>
                </a:solidFill>
              </a:rPr>
              <a:t>Finland</a:t>
            </a:r>
            <a:r>
              <a:rPr lang="en-US" sz="1800" dirty="0" err="1"/>
              <a:t>•</a:t>
            </a:r>
            <a:r>
              <a:rPr lang="en-US" sz="1800" dirty="0" err="1">
                <a:solidFill>
                  <a:schemeClr val="accent6"/>
                </a:solidFill>
              </a:rPr>
              <a:t>HHH</a:t>
            </a:r>
            <a:r>
              <a:rPr lang="en-US" sz="1800" dirty="0">
                <a:solidFill>
                  <a:schemeClr val="accent6"/>
                </a:solidFill>
              </a:rPr>
              <a:t> Hilton Head, SC</a:t>
            </a:r>
            <a:r>
              <a:rPr lang="en-US" sz="1800" dirty="0"/>
              <a:t>•</a:t>
            </a:r>
            <a:r>
              <a:rPr lang="en-US" sz="1800" dirty="0">
                <a:solidFill>
                  <a:schemeClr val="tx2"/>
                </a:solidFill>
              </a:rPr>
              <a:t>HOG Holguin, </a:t>
            </a:r>
            <a:r>
              <a:rPr lang="en-US" sz="1800" dirty="0" err="1">
                <a:solidFill>
                  <a:schemeClr val="tx2"/>
                </a:solidFill>
              </a:rPr>
              <a:t>Cuba</a:t>
            </a:r>
            <a:r>
              <a:rPr lang="en-US" sz="1800" dirty="0" err="1"/>
              <a:t>•</a:t>
            </a:r>
            <a:r>
              <a:rPr lang="en-US" sz="1800" dirty="0" err="1">
                <a:solidFill>
                  <a:schemeClr val="accent1"/>
                </a:solidFill>
              </a:rPr>
              <a:t>HNL</a:t>
            </a:r>
            <a:r>
              <a:rPr lang="en-US" sz="1800" dirty="0">
                <a:solidFill>
                  <a:schemeClr val="accent1"/>
                </a:solidFill>
              </a:rPr>
              <a:t> Honolulu, HI</a:t>
            </a:r>
            <a:r>
              <a:rPr lang="en-US" sz="1800" dirty="0"/>
              <a:t>•</a:t>
            </a:r>
            <a:r>
              <a:rPr lang="en-US" sz="1800" dirty="0">
                <a:solidFill>
                  <a:schemeClr val="accent2"/>
                </a:solidFill>
              </a:rPr>
              <a:t>HOU Houston, TX</a:t>
            </a:r>
            <a:r>
              <a:rPr lang="en-US" sz="1800" dirty="0"/>
              <a:t>•</a:t>
            </a:r>
            <a:r>
              <a:rPr lang="en-US" sz="1800" dirty="0">
                <a:solidFill>
                  <a:schemeClr val="accent3"/>
                </a:solidFill>
              </a:rPr>
              <a:t>IAH Houston, TX</a:t>
            </a:r>
            <a:r>
              <a:rPr lang="en-US" sz="1800" dirty="0"/>
              <a:t>•</a:t>
            </a:r>
            <a:r>
              <a:rPr lang="en-US" sz="1800" dirty="0">
                <a:solidFill>
                  <a:schemeClr val="accent4"/>
                </a:solidFill>
              </a:rPr>
              <a:t>HSV Huntsville, AL</a:t>
            </a:r>
            <a:r>
              <a:rPr lang="en-US" sz="1800" dirty="0"/>
              <a:t>•</a:t>
            </a:r>
            <a:r>
              <a:rPr lang="en-US" sz="1800" dirty="0">
                <a:solidFill>
                  <a:schemeClr val="accent5"/>
                </a:solidFill>
              </a:rPr>
              <a:t>IDA Idaho Falls, ID</a:t>
            </a:r>
            <a:r>
              <a:rPr lang="en-US" sz="1800" dirty="0"/>
              <a:t>•</a:t>
            </a:r>
            <a:r>
              <a:rPr lang="en-US" sz="1800" dirty="0">
                <a:solidFill>
                  <a:schemeClr val="accent6"/>
                </a:solidFill>
              </a:rPr>
              <a:t>IND Indianapolis, IN</a:t>
            </a:r>
            <a:r>
              <a:rPr lang="en-US" sz="1800" dirty="0"/>
              <a:t>•</a:t>
            </a:r>
            <a:r>
              <a:rPr lang="en-US" sz="1800" dirty="0">
                <a:solidFill>
                  <a:schemeClr val="tx2"/>
                </a:solidFill>
              </a:rPr>
              <a:t>ZIH Ixtapa/Zihuatanejo, </a:t>
            </a:r>
            <a:r>
              <a:rPr lang="en-US" sz="1800" dirty="0" err="1">
                <a:solidFill>
                  <a:schemeClr val="tx2"/>
                </a:solidFill>
              </a:rPr>
              <a:t>Mexico</a:t>
            </a:r>
            <a:r>
              <a:rPr lang="en-US" sz="1800" dirty="0" err="1"/>
              <a:t>•</a:t>
            </a:r>
            <a:r>
              <a:rPr lang="en-US" sz="1800" dirty="0" err="1">
                <a:solidFill>
                  <a:schemeClr val="accent1"/>
                </a:solidFill>
              </a:rPr>
              <a:t>JAC</a:t>
            </a:r>
            <a:r>
              <a:rPr lang="en-US" sz="1800" dirty="0">
                <a:solidFill>
                  <a:schemeClr val="accent1"/>
                </a:solidFill>
              </a:rPr>
              <a:t> Jackson, WY </a:t>
            </a:r>
            <a:r>
              <a:rPr lang="en-US" sz="1800" dirty="0"/>
              <a:t>•</a:t>
            </a:r>
            <a:r>
              <a:rPr lang="en-US" sz="1800" dirty="0">
                <a:solidFill>
                  <a:schemeClr val="accent2"/>
                </a:solidFill>
              </a:rPr>
              <a:t>JAN Jackson/Vicksburg, MS </a:t>
            </a:r>
            <a:r>
              <a:rPr lang="en-US" sz="1800" dirty="0"/>
              <a:t>•</a:t>
            </a:r>
            <a:r>
              <a:rPr lang="en-US" sz="1800" dirty="0">
                <a:solidFill>
                  <a:schemeClr val="accent3"/>
                </a:solidFill>
              </a:rPr>
              <a:t>OAJ Jacksonville/Camp Lejeune, NC </a:t>
            </a:r>
            <a:r>
              <a:rPr lang="en-US" sz="1800" dirty="0"/>
              <a:t>•</a:t>
            </a:r>
            <a:r>
              <a:rPr lang="en-US" sz="1800" dirty="0">
                <a:solidFill>
                  <a:schemeClr val="accent4"/>
                </a:solidFill>
              </a:rPr>
              <a:t>JNB Johannesburg, South Africa </a:t>
            </a:r>
            <a:r>
              <a:rPr lang="en-US" sz="1800" dirty="0"/>
              <a:t>•</a:t>
            </a:r>
            <a:r>
              <a:rPr lang="en-US" sz="1800" dirty="0">
                <a:solidFill>
                  <a:schemeClr val="accent5"/>
                </a:solidFill>
              </a:rPr>
              <a:t>OGG Kahului, HI </a:t>
            </a:r>
            <a:r>
              <a:rPr lang="en-US" sz="1800" dirty="0"/>
              <a:t>•</a:t>
            </a:r>
            <a:r>
              <a:rPr lang="en-US" sz="1800" dirty="0">
                <a:solidFill>
                  <a:schemeClr val="accent6"/>
                </a:solidFill>
              </a:rPr>
              <a:t>FCA Kalispell, MT </a:t>
            </a:r>
            <a:r>
              <a:rPr lang="en-US" sz="1800" dirty="0"/>
              <a:t>•</a:t>
            </a:r>
            <a:r>
              <a:rPr lang="en-US" sz="1800" dirty="0">
                <a:solidFill>
                  <a:schemeClr val="tx2"/>
                </a:solidFill>
              </a:rPr>
              <a:t>MCI Kansas City, MO </a:t>
            </a:r>
            <a:r>
              <a:rPr lang="en-US" sz="1800" dirty="0"/>
              <a:t>•</a:t>
            </a:r>
            <a:r>
              <a:rPr lang="en-US" sz="1800" dirty="0">
                <a:solidFill>
                  <a:schemeClr val="accent1"/>
                </a:solidFill>
              </a:rPr>
              <a:t>EYW Key West, FL </a:t>
            </a:r>
            <a:r>
              <a:rPr lang="en-US" sz="1800" dirty="0"/>
              <a:t>•</a:t>
            </a:r>
            <a:r>
              <a:rPr lang="en-US" sz="1800" dirty="0">
                <a:solidFill>
                  <a:schemeClr val="accent2"/>
                </a:solidFill>
              </a:rPr>
              <a:t>GRK Killeen, TX </a:t>
            </a:r>
            <a:r>
              <a:rPr lang="en-US" sz="1800" dirty="0"/>
              <a:t>•</a:t>
            </a:r>
            <a:r>
              <a:rPr lang="en-US" sz="1800" dirty="0">
                <a:solidFill>
                  <a:schemeClr val="accent3"/>
                </a:solidFill>
              </a:rPr>
              <a:t>KIN Kingston, Jamaica </a:t>
            </a:r>
            <a:r>
              <a:rPr lang="en-US" sz="1800" dirty="0"/>
              <a:t>•</a:t>
            </a:r>
            <a:r>
              <a:rPr lang="en-US" sz="1800" dirty="0">
                <a:solidFill>
                  <a:schemeClr val="accent4"/>
                </a:solidFill>
              </a:rPr>
              <a:t>TYS Knoxville, TN </a:t>
            </a:r>
            <a:r>
              <a:rPr lang="en-US" sz="1800" dirty="0"/>
              <a:t>•</a:t>
            </a:r>
            <a:r>
              <a:rPr lang="en-US" sz="1800" dirty="0">
                <a:solidFill>
                  <a:schemeClr val="accent5"/>
                </a:solidFill>
              </a:rPr>
              <a:t>LRM La Romana, Dominican Republic </a:t>
            </a:r>
            <a:r>
              <a:rPr lang="en-US" sz="1800" dirty="0"/>
              <a:t>•</a:t>
            </a:r>
            <a:r>
              <a:rPr lang="en-US" sz="1800" dirty="0">
                <a:solidFill>
                  <a:schemeClr val="accent6"/>
                </a:solidFill>
              </a:rPr>
              <a:t>LFT Lafayette, LA </a:t>
            </a:r>
            <a:r>
              <a:rPr lang="en-US" sz="1800" dirty="0"/>
              <a:t>•</a:t>
            </a:r>
            <a:r>
              <a:rPr lang="en-US" sz="1800" dirty="0">
                <a:solidFill>
                  <a:schemeClr val="tx2"/>
                </a:solidFill>
              </a:rPr>
              <a:t>LOS Lagos, Nigeria </a:t>
            </a:r>
            <a:r>
              <a:rPr lang="en-US" sz="1800" dirty="0"/>
              <a:t>•</a:t>
            </a:r>
            <a:r>
              <a:rPr lang="en-US" sz="1800" dirty="0">
                <a:solidFill>
                  <a:schemeClr val="accent1"/>
                </a:solidFill>
              </a:rPr>
              <a:t>LCH Lake Charles, LA </a:t>
            </a:r>
            <a:r>
              <a:rPr lang="en-US" sz="1800" dirty="0"/>
              <a:t>•</a:t>
            </a:r>
            <a:r>
              <a:rPr lang="en-US" sz="1800" dirty="0">
                <a:solidFill>
                  <a:schemeClr val="accent2"/>
                </a:solidFill>
              </a:rPr>
              <a:t>LRD Laredo, TX </a:t>
            </a:r>
            <a:r>
              <a:rPr lang="en-US" sz="1800" dirty="0"/>
              <a:t>•</a:t>
            </a:r>
            <a:r>
              <a:rPr lang="en-US" sz="1800" dirty="0">
                <a:solidFill>
                  <a:schemeClr val="accent3"/>
                </a:solidFill>
              </a:rPr>
              <a:t>LAS </a:t>
            </a:r>
            <a:r>
              <a:rPr lang="en-US" sz="1800" dirty="0" err="1">
                <a:solidFill>
                  <a:schemeClr val="accent3"/>
                </a:solidFill>
              </a:rPr>
              <a:t>Las</a:t>
            </a:r>
            <a:r>
              <a:rPr lang="en-US" sz="1800" dirty="0">
                <a:solidFill>
                  <a:schemeClr val="accent3"/>
                </a:solidFill>
              </a:rPr>
              <a:t> Vegas, NV </a:t>
            </a:r>
            <a:r>
              <a:rPr lang="en-US" sz="1800" dirty="0"/>
              <a:t>•</a:t>
            </a:r>
            <a:r>
              <a:rPr lang="en-US" sz="1800" dirty="0">
                <a:solidFill>
                  <a:schemeClr val="accent4"/>
                </a:solidFill>
              </a:rPr>
              <a:t>LAW Lawton/Ft. Sill, OK </a:t>
            </a:r>
            <a:r>
              <a:rPr lang="en-US" sz="1800" dirty="0"/>
              <a:t>•</a:t>
            </a:r>
            <a:r>
              <a:rPr lang="en-US" sz="1800" dirty="0">
                <a:solidFill>
                  <a:schemeClr val="accent5"/>
                </a:solidFill>
              </a:rPr>
              <a:t>BJX Leon-Guanajuato, Mexico </a:t>
            </a:r>
            <a:r>
              <a:rPr lang="en-US" sz="1800" dirty="0"/>
              <a:t>•</a:t>
            </a:r>
            <a:r>
              <a:rPr lang="en-US" sz="1800" dirty="0">
                <a:solidFill>
                  <a:schemeClr val="accent6"/>
                </a:solidFill>
              </a:rPr>
              <a:t>LWB Lewisburg, WV </a:t>
            </a:r>
            <a:r>
              <a:rPr lang="en-US" sz="1800" dirty="0"/>
              <a:t>•</a:t>
            </a:r>
            <a:r>
              <a:rPr lang="en-US" sz="1800" dirty="0">
                <a:solidFill>
                  <a:schemeClr val="tx2"/>
                </a:solidFill>
              </a:rPr>
              <a:t>LEX Lexington, KY </a:t>
            </a:r>
            <a:r>
              <a:rPr lang="en-US" sz="1800" dirty="0"/>
              <a:t>•</a:t>
            </a:r>
            <a:r>
              <a:rPr lang="en-US" sz="1800" dirty="0">
                <a:solidFill>
                  <a:schemeClr val="accent1"/>
                </a:solidFill>
              </a:rPr>
              <a:t>LIR Liberia, Costa Rica </a:t>
            </a:r>
            <a:r>
              <a:rPr lang="en-US" sz="1800" dirty="0"/>
              <a:t>•</a:t>
            </a:r>
            <a:r>
              <a:rPr lang="en-US" sz="1800" dirty="0">
                <a:solidFill>
                  <a:schemeClr val="accent2"/>
                </a:solidFill>
              </a:rPr>
              <a:t>LIM Lima, Peru </a:t>
            </a:r>
            <a:r>
              <a:rPr lang="en-US" sz="1800" dirty="0"/>
              <a:t>•</a:t>
            </a:r>
            <a:r>
              <a:rPr lang="en-US" sz="1800" dirty="0">
                <a:solidFill>
                  <a:schemeClr val="accent3"/>
                </a:solidFill>
              </a:rPr>
              <a:t>LIT Little Rock, AR </a:t>
            </a:r>
            <a:r>
              <a:rPr lang="en-US" sz="1800" dirty="0"/>
              <a:t>•</a:t>
            </a:r>
            <a:endParaRPr lang="en-US" sz="1800" dirty="0">
              <a:solidFill>
                <a:schemeClr val="accent1"/>
              </a:solidFill>
            </a:endParaRPr>
          </a:p>
        </p:txBody>
      </p:sp>
    </p:spTree>
    <p:extLst>
      <p:ext uri="{BB962C8B-B14F-4D97-AF65-F5344CB8AC3E}">
        <p14:creationId xmlns:p14="http://schemas.microsoft.com/office/powerpoint/2010/main" val="39991062"/>
      </p:ext>
    </p:extLst>
  </p:cSld>
  <p:clrMapOvr>
    <a:masterClrMapping/>
  </p:clrMapOvr>
  <mc:AlternateContent xmlns:mc="http://schemas.openxmlformats.org/markup-compatibility/2006">
    <mc:Choice xmlns:p14="http://schemas.microsoft.com/office/powerpoint/2010/main" Requires="p14">
      <p:transition spd="slow" p14:dur="2000" advTm="84882"/>
    </mc:Choice>
    <mc:Fallback>
      <p:transition spd="slow" advTm="8488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95DBE-DF9F-B6DB-8089-D38E064D4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9448E8-D383-CE75-89A1-4AA9CBF9B5FC}"/>
              </a:ext>
            </a:extLst>
          </p:cNvPr>
          <p:cNvSpPr>
            <a:spLocks noGrp="1"/>
          </p:cNvSpPr>
          <p:nvPr>
            <p:ph type="ctrTitle"/>
          </p:nvPr>
        </p:nvSpPr>
        <p:spPr>
          <a:xfrm>
            <a:off x="112542" y="0"/>
            <a:ext cx="12079458" cy="6604782"/>
          </a:xfrm>
        </p:spPr>
        <p:txBody>
          <a:bodyPr>
            <a:normAutofit fontScale="90000"/>
          </a:bodyPr>
          <a:lstStyle/>
          <a:p>
            <a:r>
              <a:rPr lang="en-US" sz="1800" dirty="0">
                <a:solidFill>
                  <a:schemeClr val="accent4"/>
                </a:solidFill>
              </a:rPr>
              <a:t>LHR London, UK</a:t>
            </a:r>
            <a:r>
              <a:rPr lang="en-US" sz="1800" dirty="0"/>
              <a:t>•</a:t>
            </a:r>
            <a:r>
              <a:rPr lang="en-US" sz="1800" dirty="0">
                <a:solidFill>
                  <a:schemeClr val="accent1"/>
                </a:solidFill>
              </a:rPr>
              <a:t>GGG Longview, TX</a:t>
            </a:r>
            <a:r>
              <a:rPr lang="en-US" sz="1800" dirty="0"/>
              <a:t>•</a:t>
            </a:r>
            <a:r>
              <a:rPr lang="en-US" sz="1800" dirty="0">
                <a:solidFill>
                  <a:schemeClr val="accent5"/>
                </a:solidFill>
              </a:rPr>
              <a:t>LAX Los Angeles, CA</a:t>
            </a:r>
            <a:r>
              <a:rPr lang="en-US" sz="1800" dirty="0"/>
              <a:t>•</a:t>
            </a:r>
            <a:r>
              <a:rPr lang="en-US" sz="1800" dirty="0">
                <a:solidFill>
                  <a:schemeClr val="accent6"/>
                </a:solidFill>
              </a:rPr>
              <a:t>SDF Louisville, KY</a:t>
            </a:r>
            <a:r>
              <a:rPr lang="en-US" sz="1800" dirty="0"/>
              <a:t>•</a:t>
            </a:r>
            <a:r>
              <a:rPr lang="en-US" sz="1800" dirty="0">
                <a:solidFill>
                  <a:schemeClr val="tx2"/>
                </a:solidFill>
              </a:rPr>
              <a:t>LBB Lubbock, TX</a:t>
            </a:r>
            <a:r>
              <a:rPr lang="en-US" sz="1800" dirty="0"/>
              <a:t>•</a:t>
            </a:r>
            <a:r>
              <a:rPr lang="en-US" sz="1800" dirty="0">
                <a:solidFill>
                  <a:schemeClr val="accent1"/>
                </a:solidFill>
              </a:rPr>
              <a:t>LYH Lynchburg, VA</a:t>
            </a:r>
            <a:r>
              <a:rPr lang="en-US" sz="1800" dirty="0"/>
              <a:t>• </a:t>
            </a:r>
            <a:r>
              <a:rPr lang="en-US" sz="1800" dirty="0">
                <a:solidFill>
                  <a:schemeClr val="accent2"/>
                </a:solidFill>
              </a:rPr>
              <a:t>MSN Madison, WI</a:t>
            </a:r>
            <a:r>
              <a:rPr lang="en-US" sz="1800" dirty="0">
                <a:solidFill>
                  <a:schemeClr val="accent3"/>
                </a:solidFill>
              </a:rPr>
              <a:t>• MAD Madrid, Spain</a:t>
            </a:r>
            <a:r>
              <a:rPr lang="en-US" sz="1800" dirty="0"/>
              <a:t> • </a:t>
            </a:r>
            <a:r>
              <a:rPr lang="en-US" sz="1800" dirty="0">
                <a:solidFill>
                  <a:schemeClr val="accent4"/>
                </a:solidFill>
              </a:rPr>
              <a:t>MGA Managua, </a:t>
            </a:r>
            <a:r>
              <a:rPr lang="en-US" sz="1800" dirty="0" err="1">
                <a:solidFill>
                  <a:schemeClr val="accent4"/>
                </a:solidFill>
              </a:rPr>
              <a:t>Nicaragua</a:t>
            </a:r>
            <a:r>
              <a:rPr lang="en-US" sz="1800" dirty="0" err="1"/>
              <a:t>•</a:t>
            </a:r>
            <a:r>
              <a:rPr lang="en-US" sz="1800" dirty="0" err="1">
                <a:solidFill>
                  <a:schemeClr val="accent5"/>
                </a:solidFill>
              </a:rPr>
              <a:t>MHT</a:t>
            </a:r>
            <a:r>
              <a:rPr lang="en-US" sz="1800" dirty="0">
                <a:solidFill>
                  <a:schemeClr val="accent5"/>
                </a:solidFill>
              </a:rPr>
              <a:t> Manchester, NH</a:t>
            </a:r>
            <a:r>
              <a:rPr lang="en-US" sz="1800" dirty="0"/>
              <a:t>•</a:t>
            </a:r>
            <a:r>
              <a:rPr lang="en-US" sz="1800" dirty="0">
                <a:solidFill>
                  <a:schemeClr val="accent6"/>
                </a:solidFill>
              </a:rPr>
              <a:t>MAN Manchester, UK</a:t>
            </a:r>
            <a:r>
              <a:rPr lang="en-US" sz="1800" dirty="0"/>
              <a:t>•</a:t>
            </a:r>
            <a:r>
              <a:rPr lang="en-US" sz="1800" dirty="0">
                <a:solidFill>
                  <a:schemeClr val="tx2"/>
                </a:solidFill>
              </a:rPr>
              <a:t>MHK Manhattan/Ft. Riley, KS</a:t>
            </a:r>
            <a:r>
              <a:rPr lang="en-US" sz="1800" dirty="0"/>
              <a:t>•</a:t>
            </a:r>
            <a:r>
              <a:rPr lang="en-US" sz="1800" dirty="0">
                <a:solidFill>
                  <a:schemeClr val="accent1"/>
                </a:solidFill>
              </a:rPr>
              <a:t>RAK Marrakech, </a:t>
            </a:r>
            <a:r>
              <a:rPr lang="en-US" sz="1800" dirty="0" err="1">
                <a:solidFill>
                  <a:schemeClr val="accent1"/>
                </a:solidFill>
              </a:rPr>
              <a:t>Morocco</a:t>
            </a:r>
            <a:r>
              <a:rPr lang="en-US" sz="1800" dirty="0" err="1"/>
              <a:t>•</a:t>
            </a:r>
            <a:r>
              <a:rPr lang="en-US" sz="1800" dirty="0" err="1">
                <a:solidFill>
                  <a:schemeClr val="accent2"/>
                </a:solidFill>
              </a:rPr>
              <a:t>MHH</a:t>
            </a:r>
            <a:r>
              <a:rPr lang="en-US" sz="1800" dirty="0">
                <a:solidFill>
                  <a:schemeClr val="accent2"/>
                </a:solidFill>
              </a:rPr>
              <a:t> Marsh Harbour, </a:t>
            </a:r>
            <a:r>
              <a:rPr lang="en-US" sz="1800" dirty="0" err="1">
                <a:solidFill>
                  <a:schemeClr val="accent2"/>
                </a:solidFill>
              </a:rPr>
              <a:t>Bahamas</a:t>
            </a:r>
            <a:r>
              <a:rPr lang="en-US" sz="1800" dirty="0" err="1"/>
              <a:t>•</a:t>
            </a:r>
            <a:r>
              <a:rPr lang="en-US" sz="1800" dirty="0" err="1">
                <a:solidFill>
                  <a:schemeClr val="accent3"/>
                </a:solidFill>
              </a:rPr>
              <a:t>MZT</a:t>
            </a:r>
            <a:r>
              <a:rPr lang="en-US" sz="1800" dirty="0">
                <a:solidFill>
                  <a:schemeClr val="accent3"/>
                </a:solidFill>
              </a:rPr>
              <a:t> </a:t>
            </a:r>
            <a:r>
              <a:rPr lang="en-US" sz="1800" dirty="0" err="1">
                <a:solidFill>
                  <a:schemeClr val="accent3"/>
                </a:solidFill>
              </a:rPr>
              <a:t>Mazatlan</a:t>
            </a:r>
            <a:r>
              <a:rPr lang="en-US" sz="1800" dirty="0">
                <a:solidFill>
                  <a:schemeClr val="accent3"/>
                </a:solidFill>
              </a:rPr>
              <a:t>, Mexico</a:t>
            </a:r>
            <a:r>
              <a:rPr lang="en-US" sz="1800" dirty="0"/>
              <a:t>• </a:t>
            </a:r>
            <a:r>
              <a:rPr lang="en-US" sz="1800" dirty="0">
                <a:solidFill>
                  <a:schemeClr val="accent4"/>
                </a:solidFill>
              </a:rPr>
              <a:t>MDE Medelin, Colombia </a:t>
            </a:r>
            <a:r>
              <a:rPr lang="en-US" sz="1800" dirty="0"/>
              <a:t>• </a:t>
            </a:r>
            <a:r>
              <a:rPr lang="en-US" sz="1800" dirty="0">
                <a:solidFill>
                  <a:schemeClr val="accent5"/>
                </a:solidFill>
              </a:rPr>
              <a:t>MEL Melbourne, </a:t>
            </a:r>
            <a:r>
              <a:rPr lang="en-US" sz="1800" dirty="0" err="1">
                <a:solidFill>
                  <a:schemeClr val="accent5"/>
                </a:solidFill>
              </a:rPr>
              <a:t>Australia</a:t>
            </a:r>
            <a:r>
              <a:rPr lang="en-US" sz="1800" dirty="0" err="1"/>
              <a:t>•</a:t>
            </a:r>
            <a:r>
              <a:rPr lang="en-US" sz="1800" dirty="0" err="1">
                <a:solidFill>
                  <a:schemeClr val="accent6"/>
                </a:solidFill>
              </a:rPr>
              <a:t>MEM</a:t>
            </a:r>
            <a:r>
              <a:rPr lang="en-US" sz="1800" dirty="0">
                <a:solidFill>
                  <a:schemeClr val="accent6"/>
                </a:solidFill>
              </a:rPr>
              <a:t> Memphis, TN</a:t>
            </a:r>
            <a:r>
              <a:rPr lang="en-US" sz="1800" dirty="0"/>
              <a:t>•</a:t>
            </a:r>
            <a:r>
              <a:rPr lang="en-US" sz="1800" dirty="0">
                <a:solidFill>
                  <a:schemeClr val="tx2"/>
                </a:solidFill>
              </a:rPr>
              <a:t>MID Merida, Mexico </a:t>
            </a:r>
            <a:r>
              <a:rPr lang="en-US" sz="1800" dirty="0"/>
              <a:t>•</a:t>
            </a:r>
            <a:r>
              <a:rPr lang="en-US" sz="1800" dirty="0">
                <a:solidFill>
                  <a:schemeClr val="accent1"/>
                </a:solidFill>
              </a:rPr>
              <a:t>MEX Mexico City, </a:t>
            </a:r>
            <a:r>
              <a:rPr lang="en-US" sz="1800" dirty="0" err="1">
                <a:solidFill>
                  <a:schemeClr val="accent1"/>
                </a:solidFill>
              </a:rPr>
              <a:t>Mexico</a:t>
            </a:r>
            <a:r>
              <a:rPr lang="en-US" sz="1800" dirty="0" err="1"/>
              <a:t>•</a:t>
            </a:r>
            <a:r>
              <a:rPr lang="en-US" sz="1800" dirty="0" err="1">
                <a:solidFill>
                  <a:schemeClr val="accent2"/>
                </a:solidFill>
              </a:rPr>
              <a:t>MIA</a:t>
            </a:r>
            <a:r>
              <a:rPr lang="en-US" sz="1800" dirty="0">
                <a:solidFill>
                  <a:schemeClr val="accent2"/>
                </a:solidFill>
              </a:rPr>
              <a:t> Miami, FL </a:t>
            </a:r>
            <a:r>
              <a:rPr lang="en-US" sz="1800" dirty="0"/>
              <a:t>•</a:t>
            </a:r>
            <a:r>
              <a:rPr lang="en-US" sz="1800" dirty="0">
                <a:solidFill>
                  <a:schemeClr val="accent3"/>
                </a:solidFill>
              </a:rPr>
              <a:t>MAF Midland/Odessa, TX</a:t>
            </a:r>
            <a:r>
              <a:rPr lang="en-US" sz="1800" dirty="0"/>
              <a:t>•</a:t>
            </a:r>
            <a:r>
              <a:rPr lang="en-US" sz="1800" dirty="0">
                <a:solidFill>
                  <a:schemeClr val="accent4"/>
                </a:solidFill>
              </a:rPr>
              <a:t>MXP Milan, </a:t>
            </a:r>
            <a:r>
              <a:rPr lang="en-US" sz="1800" dirty="0" err="1">
                <a:solidFill>
                  <a:schemeClr val="accent4"/>
                </a:solidFill>
              </a:rPr>
              <a:t>Italy</a:t>
            </a:r>
            <a:r>
              <a:rPr lang="en-US" sz="1800" dirty="0" err="1"/>
              <a:t>•</a:t>
            </a:r>
            <a:r>
              <a:rPr lang="en-US" sz="1800" dirty="0" err="1">
                <a:solidFill>
                  <a:schemeClr val="accent5"/>
                </a:solidFill>
              </a:rPr>
              <a:t>MKE</a:t>
            </a:r>
            <a:r>
              <a:rPr lang="en-US" sz="1800" dirty="0">
                <a:solidFill>
                  <a:schemeClr val="accent5"/>
                </a:solidFill>
              </a:rPr>
              <a:t> Milwaukee, WI</a:t>
            </a:r>
            <a:r>
              <a:rPr lang="en-US" sz="1800" dirty="0"/>
              <a:t>•</a:t>
            </a:r>
            <a:r>
              <a:rPr lang="en-US" sz="1800" dirty="0">
                <a:solidFill>
                  <a:schemeClr val="accent6"/>
                </a:solidFill>
              </a:rPr>
              <a:t>MSP Minneapolis/St. Paul, MN</a:t>
            </a:r>
            <a:r>
              <a:rPr lang="en-US" sz="1800" dirty="0"/>
              <a:t>•</a:t>
            </a:r>
            <a:r>
              <a:rPr lang="en-US" sz="1800" dirty="0">
                <a:solidFill>
                  <a:schemeClr val="tx2"/>
                </a:solidFill>
              </a:rPr>
              <a:t>MFE Mission/McAllen/Edinburg, TX</a:t>
            </a:r>
            <a:r>
              <a:rPr lang="en-US" sz="1800" dirty="0"/>
              <a:t>•</a:t>
            </a:r>
            <a:r>
              <a:rPr lang="en-US" sz="1800" dirty="0">
                <a:solidFill>
                  <a:schemeClr val="accent1"/>
                </a:solidFill>
              </a:rPr>
              <a:t>MSO Missoula, MT</a:t>
            </a:r>
            <a:r>
              <a:rPr lang="en-US" sz="1800" dirty="0"/>
              <a:t>•</a:t>
            </a:r>
            <a:r>
              <a:rPr lang="en-US" sz="1800" dirty="0">
                <a:solidFill>
                  <a:schemeClr val="accent2"/>
                </a:solidFill>
              </a:rPr>
              <a:t>MOB Mobile, AL</a:t>
            </a:r>
            <a:r>
              <a:rPr lang="en-US" sz="1800" dirty="0"/>
              <a:t>•</a:t>
            </a:r>
            <a:r>
              <a:rPr lang="en-US" sz="1800" dirty="0">
                <a:solidFill>
                  <a:schemeClr val="accent3"/>
                </a:solidFill>
              </a:rPr>
              <a:t>MLI Moline, IL</a:t>
            </a:r>
            <a:r>
              <a:rPr lang="en-US" sz="1800" dirty="0"/>
              <a:t>•</a:t>
            </a:r>
            <a:r>
              <a:rPr lang="en-US" sz="1800" dirty="0">
                <a:solidFill>
                  <a:schemeClr val="accent4"/>
                </a:solidFill>
              </a:rPr>
              <a:t>MLU Monroe, LA</a:t>
            </a:r>
            <a:r>
              <a:rPr lang="en-US" sz="1800" dirty="0"/>
              <a:t>•</a:t>
            </a:r>
            <a:r>
              <a:rPr lang="en-US" sz="1800" dirty="0">
                <a:solidFill>
                  <a:schemeClr val="accent5"/>
                </a:solidFill>
              </a:rPr>
              <a:t>MBJ Montego Bay, </a:t>
            </a:r>
            <a:r>
              <a:rPr lang="en-US" sz="1800" dirty="0" err="1">
                <a:solidFill>
                  <a:schemeClr val="accent5"/>
                </a:solidFill>
              </a:rPr>
              <a:t>Jamaica</a:t>
            </a:r>
            <a:r>
              <a:rPr lang="en-US" sz="1800" dirty="0" err="1"/>
              <a:t>•</a:t>
            </a:r>
            <a:r>
              <a:rPr lang="en-US" sz="1800" dirty="0" err="1">
                <a:solidFill>
                  <a:schemeClr val="accent6"/>
                </a:solidFill>
              </a:rPr>
              <a:t>MRY</a:t>
            </a:r>
            <a:r>
              <a:rPr lang="en-US" sz="1800" dirty="0">
                <a:solidFill>
                  <a:schemeClr val="accent6"/>
                </a:solidFill>
              </a:rPr>
              <a:t> Monterey, CA</a:t>
            </a:r>
            <a:r>
              <a:rPr lang="en-US" sz="1800" dirty="0"/>
              <a:t>•</a:t>
            </a:r>
            <a:r>
              <a:rPr lang="en-US" sz="1800" dirty="0">
                <a:solidFill>
                  <a:schemeClr val="tx2"/>
                </a:solidFill>
              </a:rPr>
              <a:t>MTY Monterey, </a:t>
            </a:r>
            <a:r>
              <a:rPr lang="en-US" sz="1800" dirty="0" err="1">
                <a:solidFill>
                  <a:schemeClr val="tx2"/>
                </a:solidFill>
              </a:rPr>
              <a:t>Mexico</a:t>
            </a:r>
            <a:r>
              <a:rPr lang="en-US" sz="1800" dirty="0" err="1"/>
              <a:t>•</a:t>
            </a:r>
            <a:r>
              <a:rPr lang="en-US" sz="1800" dirty="0" err="1">
                <a:solidFill>
                  <a:schemeClr val="accent1"/>
                </a:solidFill>
              </a:rPr>
              <a:t>MGM</a:t>
            </a:r>
            <a:r>
              <a:rPr lang="en-US" sz="1800" dirty="0">
                <a:solidFill>
                  <a:schemeClr val="accent1"/>
                </a:solidFill>
              </a:rPr>
              <a:t> Montgomery, AL</a:t>
            </a:r>
            <a:r>
              <a:rPr lang="en-US" sz="1800" dirty="0"/>
              <a:t>•</a:t>
            </a:r>
            <a:r>
              <a:rPr lang="en-US" sz="1800" dirty="0">
                <a:solidFill>
                  <a:schemeClr val="accent2"/>
                </a:solidFill>
              </a:rPr>
              <a:t>YUL Montreal, </a:t>
            </a:r>
            <a:r>
              <a:rPr lang="en-US" sz="1800" dirty="0" err="1">
                <a:solidFill>
                  <a:schemeClr val="accent2"/>
                </a:solidFill>
              </a:rPr>
              <a:t>Quebec</a:t>
            </a:r>
            <a:r>
              <a:rPr lang="en-US" sz="1800" dirty="0" err="1"/>
              <a:t>•</a:t>
            </a:r>
            <a:r>
              <a:rPr lang="en-US" sz="1800" dirty="0" err="1">
                <a:solidFill>
                  <a:schemeClr val="accent3"/>
                </a:solidFill>
              </a:rPr>
              <a:t>MTJ</a:t>
            </a:r>
            <a:r>
              <a:rPr lang="en-US" sz="1800" dirty="0">
                <a:solidFill>
                  <a:schemeClr val="accent3"/>
                </a:solidFill>
              </a:rPr>
              <a:t> Montrose/Delta, CO</a:t>
            </a:r>
            <a:r>
              <a:rPr lang="en-US" sz="1800" dirty="0"/>
              <a:t>•</a:t>
            </a:r>
            <a:r>
              <a:rPr lang="en-US" sz="1800" dirty="0">
                <a:solidFill>
                  <a:schemeClr val="accent4"/>
                </a:solidFill>
              </a:rPr>
              <a:t>MLM Morelia, Mexico</a:t>
            </a:r>
            <a:r>
              <a:rPr lang="en-US" sz="1800" dirty="0">
                <a:solidFill>
                  <a:schemeClr val="accent1"/>
                </a:solidFill>
              </a:rPr>
              <a:t> </a:t>
            </a:r>
            <a:r>
              <a:rPr lang="en-US" sz="1800" dirty="0"/>
              <a:t>•</a:t>
            </a:r>
            <a:r>
              <a:rPr lang="en-US" sz="1800" dirty="0">
                <a:solidFill>
                  <a:schemeClr val="accent5"/>
                </a:solidFill>
              </a:rPr>
              <a:t>GGT Moss Town, </a:t>
            </a:r>
            <a:r>
              <a:rPr lang="en-US" sz="1800" dirty="0" err="1">
                <a:solidFill>
                  <a:schemeClr val="accent5"/>
                </a:solidFill>
              </a:rPr>
              <a:t>Bahamas</a:t>
            </a:r>
            <a:r>
              <a:rPr lang="en-US" sz="1800" dirty="0" err="1"/>
              <a:t>•</a:t>
            </a:r>
            <a:r>
              <a:rPr lang="en-US" sz="1800" dirty="0" err="1">
                <a:solidFill>
                  <a:schemeClr val="accent6"/>
                </a:solidFill>
              </a:rPr>
              <a:t>MUC</a:t>
            </a:r>
            <a:r>
              <a:rPr lang="en-US" sz="1800" dirty="0">
                <a:solidFill>
                  <a:schemeClr val="accent6"/>
                </a:solidFill>
              </a:rPr>
              <a:t> Munich/Augsburg, </a:t>
            </a:r>
            <a:r>
              <a:rPr lang="en-US" sz="1800" dirty="0" err="1">
                <a:solidFill>
                  <a:schemeClr val="accent6"/>
                </a:solidFill>
              </a:rPr>
              <a:t>Germany</a:t>
            </a:r>
            <a:r>
              <a:rPr lang="en-US" sz="1800" dirty="0" err="1"/>
              <a:t>•</a:t>
            </a:r>
            <a:r>
              <a:rPr lang="en-US" sz="1800" dirty="0" err="1">
                <a:solidFill>
                  <a:schemeClr val="tx2"/>
                </a:solidFill>
              </a:rPr>
              <a:t>MYR</a:t>
            </a:r>
            <a:r>
              <a:rPr lang="en-US" sz="1800" dirty="0">
                <a:solidFill>
                  <a:schemeClr val="tx2"/>
                </a:solidFill>
              </a:rPr>
              <a:t> Myrtle Beach, SC </a:t>
            </a:r>
            <a:r>
              <a:rPr lang="en-US" sz="1800" dirty="0"/>
              <a:t>•</a:t>
            </a:r>
            <a:r>
              <a:rPr lang="en-US" sz="1800" dirty="0">
                <a:solidFill>
                  <a:schemeClr val="accent1"/>
                </a:solidFill>
              </a:rPr>
              <a:t>NAN Nadi, Fiji </a:t>
            </a:r>
            <a:r>
              <a:rPr lang="en-US" sz="1800" dirty="0" err="1">
                <a:solidFill>
                  <a:schemeClr val="accent1"/>
                </a:solidFill>
              </a:rPr>
              <a:t>Islands</a:t>
            </a:r>
            <a:r>
              <a:rPr lang="en-US" sz="1800" dirty="0" err="1"/>
              <a:t>•</a:t>
            </a:r>
            <a:r>
              <a:rPr lang="en-US" sz="1800" dirty="0" err="1">
                <a:solidFill>
                  <a:schemeClr val="accent2"/>
                </a:solidFill>
              </a:rPr>
              <a:t>NAP</a:t>
            </a:r>
            <a:r>
              <a:rPr lang="en-US" sz="1800" dirty="0">
                <a:solidFill>
                  <a:schemeClr val="accent2"/>
                </a:solidFill>
              </a:rPr>
              <a:t> Naples, Italy </a:t>
            </a:r>
            <a:r>
              <a:rPr lang="en-US" sz="1800" dirty="0"/>
              <a:t>•</a:t>
            </a:r>
            <a:r>
              <a:rPr lang="en-US" sz="1800" dirty="0">
                <a:solidFill>
                  <a:schemeClr val="accent3"/>
                </a:solidFill>
              </a:rPr>
              <a:t>BNA Nashville, TN</a:t>
            </a:r>
            <a:r>
              <a:rPr lang="en-US" sz="1800" dirty="0"/>
              <a:t>•</a:t>
            </a:r>
            <a:r>
              <a:rPr lang="en-US" sz="1800" dirty="0">
                <a:solidFill>
                  <a:schemeClr val="accent4"/>
                </a:solidFill>
              </a:rPr>
              <a:t>NAS Nassau, </a:t>
            </a:r>
            <a:r>
              <a:rPr lang="en-US" sz="1800" dirty="0" err="1">
                <a:solidFill>
                  <a:schemeClr val="accent4"/>
                </a:solidFill>
              </a:rPr>
              <a:t>Bahamas</a:t>
            </a:r>
            <a:r>
              <a:rPr lang="en-US" sz="1800" dirty="0" err="1"/>
              <a:t>•</a:t>
            </a:r>
            <a:r>
              <a:rPr lang="en-US" sz="1800" dirty="0" err="1">
                <a:solidFill>
                  <a:schemeClr val="accent5"/>
                </a:solidFill>
              </a:rPr>
              <a:t>EWN</a:t>
            </a:r>
            <a:r>
              <a:rPr lang="en-US" sz="1800" dirty="0">
                <a:solidFill>
                  <a:schemeClr val="accent5"/>
                </a:solidFill>
              </a:rPr>
              <a:t> New Bern/Morehead/Beaufort, NC</a:t>
            </a:r>
            <a:r>
              <a:rPr lang="en-US" sz="1800" dirty="0"/>
              <a:t>•</a:t>
            </a:r>
            <a:r>
              <a:rPr lang="en-US" sz="1800" dirty="0">
                <a:solidFill>
                  <a:schemeClr val="accent6"/>
                </a:solidFill>
              </a:rPr>
              <a:t>MSY New Orleans, LA</a:t>
            </a:r>
            <a:r>
              <a:rPr lang="en-US" sz="1800" dirty="0"/>
              <a:t>•</a:t>
            </a:r>
            <a:r>
              <a:rPr lang="en-US" sz="1800" dirty="0">
                <a:solidFill>
                  <a:schemeClr val="tx2"/>
                </a:solidFill>
              </a:rPr>
              <a:t>JFK New York, NY</a:t>
            </a:r>
            <a:r>
              <a:rPr lang="en-US" sz="1800" dirty="0"/>
              <a:t>•</a:t>
            </a:r>
            <a:r>
              <a:rPr lang="en-US" sz="1800" dirty="0">
                <a:solidFill>
                  <a:schemeClr val="accent1"/>
                </a:solidFill>
              </a:rPr>
              <a:t>LGA New York, NY</a:t>
            </a:r>
            <a:r>
              <a:rPr lang="en-US" sz="1800" dirty="0"/>
              <a:t>•</a:t>
            </a:r>
            <a:r>
              <a:rPr lang="en-US" sz="1800" dirty="0">
                <a:solidFill>
                  <a:schemeClr val="accent2"/>
                </a:solidFill>
              </a:rPr>
              <a:t>EWR Newark, NJ</a:t>
            </a:r>
            <a:r>
              <a:rPr lang="en-US" sz="1800" dirty="0"/>
              <a:t>•</a:t>
            </a:r>
            <a:r>
              <a:rPr lang="en-US" sz="1800" dirty="0">
                <a:solidFill>
                  <a:schemeClr val="accent3"/>
                </a:solidFill>
              </a:rPr>
              <a:t>PHF Newport News/Williamsburg, VA</a:t>
            </a:r>
            <a:r>
              <a:rPr lang="en-US" sz="1800" dirty="0"/>
              <a:t>•</a:t>
            </a:r>
            <a:r>
              <a:rPr lang="en-US" sz="1800" dirty="0">
                <a:solidFill>
                  <a:schemeClr val="accent4"/>
                </a:solidFill>
              </a:rPr>
              <a:t>NCE Nice, </a:t>
            </a:r>
            <a:r>
              <a:rPr lang="en-US" sz="1800" dirty="0" err="1">
                <a:solidFill>
                  <a:schemeClr val="accent4"/>
                </a:solidFill>
              </a:rPr>
              <a:t>France</a:t>
            </a:r>
            <a:r>
              <a:rPr lang="en-US" sz="1800" dirty="0" err="1"/>
              <a:t>•</a:t>
            </a:r>
            <a:r>
              <a:rPr lang="en-US" sz="1800" dirty="0" err="1">
                <a:solidFill>
                  <a:schemeClr val="accent5"/>
                </a:solidFill>
              </a:rPr>
              <a:t>ORF</a:t>
            </a:r>
            <a:r>
              <a:rPr lang="en-US" sz="1800" dirty="0">
                <a:solidFill>
                  <a:schemeClr val="accent5"/>
                </a:solidFill>
              </a:rPr>
              <a:t> Norfolk, VA</a:t>
            </a:r>
            <a:r>
              <a:rPr lang="en-US" sz="1800" dirty="0"/>
              <a:t>•</a:t>
            </a:r>
            <a:r>
              <a:rPr lang="en-US" sz="1800" dirty="0">
                <a:solidFill>
                  <a:schemeClr val="accent6"/>
                </a:solidFill>
              </a:rPr>
              <a:t>ELH North Eleuthera, </a:t>
            </a:r>
            <a:r>
              <a:rPr lang="en-US" sz="1800" dirty="0" err="1">
                <a:solidFill>
                  <a:schemeClr val="accent6"/>
                </a:solidFill>
              </a:rPr>
              <a:t>Bahamas</a:t>
            </a:r>
            <a:r>
              <a:rPr lang="en-US" sz="1800" dirty="0" err="1"/>
              <a:t>•</a:t>
            </a:r>
            <a:r>
              <a:rPr lang="en-US" sz="1800" dirty="0" err="1">
                <a:solidFill>
                  <a:schemeClr val="tx2"/>
                </a:solidFill>
              </a:rPr>
              <a:t>OAX</a:t>
            </a:r>
            <a:r>
              <a:rPr lang="en-US" sz="1800" dirty="0">
                <a:solidFill>
                  <a:schemeClr val="tx2"/>
                </a:solidFill>
              </a:rPr>
              <a:t> Oaxaca, </a:t>
            </a:r>
            <a:r>
              <a:rPr lang="en-US" sz="1800" dirty="0" err="1">
                <a:solidFill>
                  <a:schemeClr val="tx2"/>
                </a:solidFill>
              </a:rPr>
              <a:t>Mexico</a:t>
            </a:r>
            <a:r>
              <a:rPr lang="en-US" sz="1800" dirty="0" err="1"/>
              <a:t>•</a:t>
            </a:r>
            <a:r>
              <a:rPr lang="en-US" sz="1800" dirty="0" err="1">
                <a:solidFill>
                  <a:schemeClr val="accent1"/>
                </a:solidFill>
              </a:rPr>
              <a:t>OCJ</a:t>
            </a:r>
            <a:r>
              <a:rPr lang="en-US" sz="1800" dirty="0">
                <a:solidFill>
                  <a:schemeClr val="accent5"/>
                </a:solidFill>
              </a:rPr>
              <a:t> </a:t>
            </a:r>
            <a:r>
              <a:rPr lang="en-US" sz="1800" dirty="0">
                <a:solidFill>
                  <a:schemeClr val="accent1"/>
                </a:solidFill>
              </a:rPr>
              <a:t>Ocho Rios, </a:t>
            </a:r>
            <a:r>
              <a:rPr lang="en-US" sz="1800" dirty="0" err="1">
                <a:solidFill>
                  <a:schemeClr val="accent1"/>
                </a:solidFill>
              </a:rPr>
              <a:t>Jamaica</a:t>
            </a:r>
            <a:r>
              <a:rPr lang="en-US" sz="1800" dirty="0" err="1"/>
              <a:t>•</a:t>
            </a:r>
            <a:r>
              <a:rPr lang="en-US" sz="1800" dirty="0" err="1">
                <a:solidFill>
                  <a:schemeClr val="accent2"/>
                </a:solidFill>
              </a:rPr>
              <a:t>OKC</a:t>
            </a:r>
            <a:r>
              <a:rPr lang="en-US" sz="1800" dirty="0">
                <a:solidFill>
                  <a:schemeClr val="accent2"/>
                </a:solidFill>
              </a:rPr>
              <a:t> Oklahoma, City, OK</a:t>
            </a:r>
            <a:r>
              <a:rPr lang="en-US" sz="1800" dirty="0"/>
              <a:t>•</a:t>
            </a:r>
            <a:r>
              <a:rPr lang="en-US" sz="1800" dirty="0">
                <a:solidFill>
                  <a:schemeClr val="accent3"/>
                </a:solidFill>
              </a:rPr>
              <a:t>OMA Omaha, NE</a:t>
            </a:r>
            <a:r>
              <a:rPr lang="en-US" sz="1800" dirty="0"/>
              <a:t>•</a:t>
            </a:r>
            <a:r>
              <a:rPr lang="en-US" sz="1800" dirty="0">
                <a:solidFill>
                  <a:schemeClr val="accent4"/>
                </a:solidFill>
              </a:rPr>
              <a:t>ONT Ontario, CA</a:t>
            </a:r>
            <a:r>
              <a:rPr lang="en-US" sz="1800" dirty="0"/>
              <a:t>•</a:t>
            </a:r>
            <a:r>
              <a:rPr lang="en-US" sz="1800" dirty="0">
                <a:solidFill>
                  <a:schemeClr val="accent5"/>
                </a:solidFill>
              </a:rPr>
              <a:t>PSP Palm Springs, CA</a:t>
            </a:r>
            <a:r>
              <a:rPr lang="en-US" sz="1800" dirty="0"/>
              <a:t>•</a:t>
            </a:r>
            <a:r>
              <a:rPr lang="en-US" sz="1800" dirty="0">
                <a:solidFill>
                  <a:schemeClr val="accent6"/>
                </a:solidFill>
              </a:rPr>
              <a:t>ECP Panama City, FL</a:t>
            </a:r>
            <a:r>
              <a:rPr lang="en-US" sz="1800" dirty="0"/>
              <a:t>•</a:t>
            </a:r>
            <a:r>
              <a:rPr lang="en-US" sz="1800" dirty="0">
                <a:solidFill>
                  <a:schemeClr val="tx2"/>
                </a:solidFill>
              </a:rPr>
              <a:t>PTY Panama City, Panama </a:t>
            </a:r>
            <a:r>
              <a:rPr lang="en-US" sz="1800" dirty="0" err="1">
                <a:solidFill>
                  <a:schemeClr val="tx2"/>
                </a:solidFill>
              </a:rPr>
              <a:t>Republic</a:t>
            </a:r>
            <a:r>
              <a:rPr lang="en-US" sz="1800" dirty="0" err="1"/>
              <a:t>•</a:t>
            </a:r>
            <a:r>
              <a:rPr lang="en-US" sz="1800" dirty="0" err="1">
                <a:solidFill>
                  <a:schemeClr val="accent1"/>
                </a:solidFill>
              </a:rPr>
              <a:t>CDG</a:t>
            </a:r>
            <a:r>
              <a:rPr lang="en-US" sz="1800" dirty="0">
                <a:solidFill>
                  <a:schemeClr val="accent1"/>
                </a:solidFill>
              </a:rPr>
              <a:t> Paris, </a:t>
            </a:r>
            <a:r>
              <a:rPr lang="en-US" sz="1800" dirty="0" err="1">
                <a:solidFill>
                  <a:schemeClr val="accent1"/>
                </a:solidFill>
              </a:rPr>
              <a:t>France</a:t>
            </a:r>
            <a:r>
              <a:rPr lang="en-US" sz="1800" dirty="0" err="1"/>
              <a:t>•</a:t>
            </a:r>
            <a:r>
              <a:rPr lang="en-US" sz="1800" dirty="0" err="1">
                <a:solidFill>
                  <a:schemeClr val="accent2"/>
                </a:solidFill>
              </a:rPr>
              <a:t>PNS</a:t>
            </a:r>
            <a:r>
              <a:rPr lang="en-US" sz="1800" dirty="0">
                <a:solidFill>
                  <a:schemeClr val="accent2"/>
                </a:solidFill>
              </a:rPr>
              <a:t> Pensacola, FL</a:t>
            </a:r>
            <a:r>
              <a:rPr lang="en-US" sz="1800" dirty="0"/>
              <a:t>•</a:t>
            </a:r>
            <a:r>
              <a:rPr lang="en-US" sz="1800" dirty="0">
                <a:solidFill>
                  <a:schemeClr val="accent3"/>
                </a:solidFill>
              </a:rPr>
              <a:t>PIA Peoria, IL</a:t>
            </a:r>
            <a:r>
              <a:rPr lang="en-US" sz="1800" dirty="0"/>
              <a:t>•</a:t>
            </a:r>
            <a:r>
              <a:rPr lang="en-US" sz="1800" dirty="0">
                <a:solidFill>
                  <a:schemeClr val="accent4"/>
                </a:solidFill>
              </a:rPr>
              <a:t>PHL Philadelphia, PA</a:t>
            </a:r>
            <a:r>
              <a:rPr lang="en-US" sz="1800" dirty="0"/>
              <a:t>•</a:t>
            </a:r>
            <a:r>
              <a:rPr lang="en-US" sz="1800" dirty="0">
                <a:solidFill>
                  <a:schemeClr val="accent5"/>
                </a:solidFill>
              </a:rPr>
              <a:t>SXM Philipsburg, Sint </a:t>
            </a:r>
            <a:r>
              <a:rPr lang="en-US" sz="1800" dirty="0" err="1">
                <a:solidFill>
                  <a:schemeClr val="accent5"/>
                </a:solidFill>
              </a:rPr>
              <a:t>Maarten</a:t>
            </a:r>
            <a:r>
              <a:rPr lang="en-US" sz="1800" dirty="0" err="1"/>
              <a:t>•</a:t>
            </a:r>
            <a:r>
              <a:rPr lang="en-US" sz="1800" dirty="0" err="1">
                <a:solidFill>
                  <a:schemeClr val="accent6"/>
                </a:solidFill>
              </a:rPr>
              <a:t>PHX</a:t>
            </a:r>
            <a:r>
              <a:rPr lang="en-US" sz="1800" dirty="0">
                <a:solidFill>
                  <a:schemeClr val="accent6"/>
                </a:solidFill>
              </a:rPr>
              <a:t> Phoenix, AZ</a:t>
            </a:r>
            <a:r>
              <a:rPr lang="en-US" sz="1800" dirty="0"/>
              <a:t>•</a:t>
            </a:r>
            <a:r>
              <a:rPr lang="en-US" sz="1800" dirty="0">
                <a:solidFill>
                  <a:schemeClr val="tx2"/>
                </a:solidFill>
              </a:rPr>
              <a:t>PIT Pittsburgh, PA</a:t>
            </a:r>
            <a:r>
              <a:rPr lang="en-US" sz="1800" dirty="0"/>
              <a:t>•</a:t>
            </a:r>
            <a:r>
              <a:rPr lang="en-US" sz="1800" dirty="0">
                <a:solidFill>
                  <a:schemeClr val="accent1"/>
                </a:solidFill>
              </a:rPr>
              <a:t>PTP Pointe A Pitre, </a:t>
            </a:r>
            <a:r>
              <a:rPr lang="en-US" sz="1800" dirty="0" err="1">
                <a:solidFill>
                  <a:schemeClr val="accent1"/>
                </a:solidFill>
              </a:rPr>
              <a:t>Guadeloupe</a:t>
            </a:r>
            <a:r>
              <a:rPr lang="en-US" sz="1800" dirty="0" err="1"/>
              <a:t>•</a:t>
            </a:r>
            <a:r>
              <a:rPr lang="en-US" sz="1800" dirty="0" err="1">
                <a:solidFill>
                  <a:schemeClr val="accent2"/>
                </a:solidFill>
              </a:rPr>
              <a:t>POS</a:t>
            </a:r>
            <a:r>
              <a:rPr lang="en-US" sz="1800" dirty="0">
                <a:solidFill>
                  <a:schemeClr val="accent2"/>
                </a:solidFill>
              </a:rPr>
              <a:t> Port of Spain, Trinidad and </a:t>
            </a:r>
            <a:r>
              <a:rPr lang="en-US" sz="1800" dirty="0" err="1">
                <a:solidFill>
                  <a:schemeClr val="accent2"/>
                </a:solidFill>
              </a:rPr>
              <a:t>Tobago</a:t>
            </a:r>
            <a:r>
              <a:rPr lang="en-US" sz="1800" dirty="0" err="1"/>
              <a:t>•</a:t>
            </a:r>
            <a:r>
              <a:rPr lang="en-US" sz="1800" dirty="0" err="1">
                <a:solidFill>
                  <a:schemeClr val="accent3"/>
                </a:solidFill>
              </a:rPr>
              <a:t>PWM</a:t>
            </a:r>
            <a:r>
              <a:rPr lang="en-US" sz="1800" dirty="0">
                <a:solidFill>
                  <a:schemeClr val="accent3"/>
                </a:solidFill>
              </a:rPr>
              <a:t> Portland, ME</a:t>
            </a:r>
            <a:r>
              <a:rPr lang="en-US" sz="1800" dirty="0"/>
              <a:t>•</a:t>
            </a:r>
            <a:r>
              <a:rPr lang="en-US" sz="1800" dirty="0">
                <a:solidFill>
                  <a:schemeClr val="accent4"/>
                </a:solidFill>
              </a:rPr>
              <a:t>PDX Portland, OR</a:t>
            </a:r>
            <a:r>
              <a:rPr lang="en-US" sz="1800" dirty="0"/>
              <a:t>•</a:t>
            </a:r>
            <a:r>
              <a:rPr lang="en-US" sz="1800" dirty="0">
                <a:solidFill>
                  <a:schemeClr val="accent5"/>
                </a:solidFill>
              </a:rPr>
              <a:t>PVD Providence, RI</a:t>
            </a:r>
            <a:r>
              <a:rPr lang="en-US" sz="1800" dirty="0"/>
              <a:t>•</a:t>
            </a:r>
            <a:r>
              <a:rPr lang="en-US" sz="1800" dirty="0">
                <a:solidFill>
                  <a:schemeClr val="accent6"/>
                </a:solidFill>
              </a:rPr>
              <a:t>PLS Providenciales, Turks and Caicos </a:t>
            </a:r>
            <a:r>
              <a:rPr lang="en-US" sz="1800" dirty="0" err="1">
                <a:solidFill>
                  <a:schemeClr val="accent6"/>
                </a:solidFill>
              </a:rPr>
              <a:t>Islands</a:t>
            </a:r>
            <a:r>
              <a:rPr lang="en-US" sz="1800" dirty="0" err="1"/>
              <a:t>•</a:t>
            </a:r>
            <a:r>
              <a:rPr lang="en-US" sz="1800" dirty="0" err="1">
                <a:solidFill>
                  <a:schemeClr val="tx2"/>
                </a:solidFill>
              </a:rPr>
              <a:t>PVU</a:t>
            </a:r>
            <a:r>
              <a:rPr lang="en-US" sz="1800" dirty="0">
                <a:solidFill>
                  <a:schemeClr val="tx2"/>
                </a:solidFill>
              </a:rPr>
              <a:t> Provo, UT</a:t>
            </a:r>
            <a:r>
              <a:rPr lang="en-US" sz="1800" dirty="0"/>
              <a:t>•</a:t>
            </a:r>
            <a:r>
              <a:rPr lang="en-US" sz="1800" dirty="0">
                <a:solidFill>
                  <a:schemeClr val="accent1"/>
                </a:solidFill>
              </a:rPr>
              <a:t>PXM Puerto Escondido, </a:t>
            </a:r>
            <a:r>
              <a:rPr lang="en-US" sz="1800" dirty="0" err="1">
                <a:solidFill>
                  <a:schemeClr val="accent1"/>
                </a:solidFill>
              </a:rPr>
              <a:t>Mexico</a:t>
            </a:r>
            <a:r>
              <a:rPr lang="en-US" sz="1800" dirty="0" err="1"/>
              <a:t>•</a:t>
            </a:r>
            <a:r>
              <a:rPr lang="en-US" sz="1800" dirty="0" err="1">
                <a:solidFill>
                  <a:schemeClr val="accent2"/>
                </a:solidFill>
              </a:rPr>
              <a:t>POP</a:t>
            </a:r>
            <a:r>
              <a:rPr lang="en-US" sz="1800" dirty="0">
                <a:solidFill>
                  <a:schemeClr val="accent2"/>
                </a:solidFill>
              </a:rPr>
              <a:t> Puerto Plata, Dominican </a:t>
            </a:r>
            <a:r>
              <a:rPr lang="en-US" sz="1800" dirty="0" err="1">
                <a:solidFill>
                  <a:schemeClr val="accent2"/>
                </a:solidFill>
              </a:rPr>
              <a:t>Republic</a:t>
            </a:r>
            <a:r>
              <a:rPr lang="en-US" sz="1800" dirty="0" err="1"/>
              <a:t>•</a:t>
            </a:r>
            <a:r>
              <a:rPr lang="en-US" sz="1800" dirty="0" err="1">
                <a:solidFill>
                  <a:schemeClr val="accent3"/>
                </a:solidFill>
              </a:rPr>
              <a:t>PVR</a:t>
            </a:r>
            <a:r>
              <a:rPr lang="en-US" sz="1800" dirty="0">
                <a:solidFill>
                  <a:schemeClr val="accent3"/>
                </a:solidFill>
              </a:rPr>
              <a:t> Puerto Vallarta, </a:t>
            </a:r>
            <a:r>
              <a:rPr lang="en-US" sz="1800" dirty="0" err="1">
                <a:solidFill>
                  <a:schemeClr val="accent3"/>
                </a:solidFill>
              </a:rPr>
              <a:t>Mexico</a:t>
            </a:r>
            <a:r>
              <a:rPr lang="en-US" sz="1800" dirty="0" err="1"/>
              <a:t>•</a:t>
            </a:r>
            <a:r>
              <a:rPr lang="en-US" sz="1800" dirty="0" err="1">
                <a:solidFill>
                  <a:schemeClr val="accent4"/>
                </a:solidFill>
              </a:rPr>
              <a:t>PUJ</a:t>
            </a:r>
            <a:r>
              <a:rPr lang="en-US" sz="1800" dirty="0">
                <a:solidFill>
                  <a:schemeClr val="accent4"/>
                </a:solidFill>
              </a:rPr>
              <a:t> Punta Cana, Dominican </a:t>
            </a:r>
            <a:r>
              <a:rPr lang="en-US" sz="1800" dirty="0" err="1">
                <a:solidFill>
                  <a:schemeClr val="accent4"/>
                </a:solidFill>
              </a:rPr>
              <a:t>Republic</a:t>
            </a:r>
            <a:r>
              <a:rPr lang="en-US" sz="1800" dirty="0" err="1"/>
              <a:t>•</a:t>
            </a:r>
            <a:r>
              <a:rPr lang="en-US" sz="1800" dirty="0" err="1">
                <a:solidFill>
                  <a:schemeClr val="accent5"/>
                </a:solidFill>
              </a:rPr>
              <a:t>QRO</a:t>
            </a:r>
            <a:r>
              <a:rPr lang="en-US" sz="1800" dirty="0">
                <a:solidFill>
                  <a:schemeClr val="accent5"/>
                </a:solidFill>
              </a:rPr>
              <a:t> Queretaro, </a:t>
            </a:r>
            <a:r>
              <a:rPr lang="en-US" sz="1800" dirty="0" err="1">
                <a:solidFill>
                  <a:schemeClr val="accent5"/>
                </a:solidFill>
              </a:rPr>
              <a:t>Mexico</a:t>
            </a:r>
            <a:r>
              <a:rPr lang="en-US" sz="1800" dirty="0" err="1"/>
              <a:t>•</a:t>
            </a:r>
            <a:r>
              <a:rPr lang="en-US" sz="1800" dirty="0" err="1">
                <a:solidFill>
                  <a:schemeClr val="accent6"/>
                </a:solidFill>
              </a:rPr>
              <a:t>UIO</a:t>
            </a:r>
            <a:r>
              <a:rPr lang="en-US" sz="1800" dirty="0">
                <a:solidFill>
                  <a:schemeClr val="accent6"/>
                </a:solidFill>
              </a:rPr>
              <a:t> Quito, </a:t>
            </a:r>
            <a:r>
              <a:rPr lang="en-US" sz="1800" dirty="0" err="1">
                <a:solidFill>
                  <a:schemeClr val="accent6"/>
                </a:solidFill>
              </a:rPr>
              <a:t>Ecuador</a:t>
            </a:r>
            <a:r>
              <a:rPr lang="en-US" sz="1800" dirty="0" err="1"/>
              <a:t>•</a:t>
            </a:r>
            <a:r>
              <a:rPr lang="en-US" sz="1800" dirty="0" err="1">
                <a:solidFill>
                  <a:schemeClr val="tx2"/>
                </a:solidFill>
              </a:rPr>
              <a:t>RDU</a:t>
            </a:r>
            <a:r>
              <a:rPr lang="en-US" sz="1800" dirty="0">
                <a:solidFill>
                  <a:schemeClr val="tx2"/>
                </a:solidFill>
              </a:rPr>
              <a:t> Raleigh/Durham, NC</a:t>
            </a:r>
            <a:r>
              <a:rPr lang="en-US" sz="1800" dirty="0"/>
              <a:t>•</a:t>
            </a:r>
            <a:r>
              <a:rPr lang="en-US" sz="1800" dirty="0">
                <a:solidFill>
                  <a:schemeClr val="accent1"/>
                </a:solidFill>
              </a:rPr>
              <a:t>RAP Rapid City, SD</a:t>
            </a:r>
            <a:r>
              <a:rPr lang="en-US" sz="1800" dirty="0"/>
              <a:t>•</a:t>
            </a:r>
            <a:r>
              <a:rPr lang="en-US" sz="1800" dirty="0">
                <a:solidFill>
                  <a:schemeClr val="accent2"/>
                </a:solidFill>
              </a:rPr>
              <a:t>RNO Reno, NV</a:t>
            </a:r>
            <a:r>
              <a:rPr lang="en-US" sz="1800" dirty="0"/>
              <a:t>•</a:t>
            </a:r>
            <a:r>
              <a:rPr lang="en-US" sz="1800" dirty="0">
                <a:solidFill>
                  <a:schemeClr val="accent3"/>
                </a:solidFill>
              </a:rPr>
              <a:t>RIC Richmond, VA</a:t>
            </a:r>
            <a:r>
              <a:rPr lang="en-US" sz="1800" dirty="0"/>
              <a:t>•</a:t>
            </a:r>
            <a:r>
              <a:rPr lang="en-US" sz="1800" dirty="0">
                <a:solidFill>
                  <a:schemeClr val="accent4"/>
                </a:solidFill>
              </a:rPr>
              <a:t>GIG Rio De Janeiro, </a:t>
            </a:r>
            <a:r>
              <a:rPr lang="en-US" sz="1800" dirty="0" err="1">
                <a:solidFill>
                  <a:schemeClr val="accent4"/>
                </a:solidFill>
              </a:rPr>
              <a:t>Brazil</a:t>
            </a:r>
            <a:r>
              <a:rPr lang="en-US" sz="1800" dirty="0" err="1"/>
              <a:t>•</a:t>
            </a:r>
            <a:r>
              <a:rPr lang="en-US" sz="1800" dirty="0" err="1">
                <a:solidFill>
                  <a:schemeClr val="accent5"/>
                </a:solidFill>
              </a:rPr>
              <a:t>ROA</a:t>
            </a:r>
            <a:r>
              <a:rPr lang="en-US" sz="1800" dirty="0">
                <a:solidFill>
                  <a:schemeClr val="accent5"/>
                </a:solidFill>
              </a:rPr>
              <a:t> Roanoke, VA</a:t>
            </a:r>
            <a:r>
              <a:rPr lang="en-US" sz="1800" dirty="0"/>
              <a:t>•</a:t>
            </a:r>
            <a:r>
              <a:rPr lang="en-US" sz="1800" dirty="0">
                <a:solidFill>
                  <a:schemeClr val="accent6"/>
                </a:solidFill>
              </a:rPr>
              <a:t>RTB Roatan Island, </a:t>
            </a:r>
            <a:r>
              <a:rPr lang="en-US" sz="1800" dirty="0" err="1">
                <a:solidFill>
                  <a:schemeClr val="accent6"/>
                </a:solidFill>
              </a:rPr>
              <a:t>Honduras</a:t>
            </a:r>
            <a:r>
              <a:rPr lang="en-US" sz="1800" dirty="0" err="1"/>
              <a:t>•</a:t>
            </a:r>
            <a:r>
              <a:rPr lang="en-US" sz="1800" dirty="0" err="1">
                <a:solidFill>
                  <a:schemeClr val="tx2"/>
                </a:solidFill>
              </a:rPr>
              <a:t>ROC</a:t>
            </a:r>
            <a:r>
              <a:rPr lang="en-US" sz="1800" dirty="0">
                <a:solidFill>
                  <a:schemeClr val="tx2"/>
                </a:solidFill>
              </a:rPr>
              <a:t> Rochester, NY</a:t>
            </a:r>
            <a:r>
              <a:rPr lang="en-US" sz="1800" dirty="0"/>
              <a:t>•</a:t>
            </a:r>
            <a:r>
              <a:rPr lang="en-US" sz="1800" dirty="0">
                <a:solidFill>
                  <a:schemeClr val="accent1"/>
                </a:solidFill>
              </a:rPr>
              <a:t>FCO Rome, </a:t>
            </a:r>
            <a:r>
              <a:rPr lang="en-US" sz="1800" dirty="0" err="1">
                <a:solidFill>
                  <a:schemeClr val="accent1"/>
                </a:solidFill>
              </a:rPr>
              <a:t>Italy</a:t>
            </a:r>
            <a:r>
              <a:rPr lang="en-US" sz="1800" dirty="0" err="1"/>
              <a:t>•</a:t>
            </a:r>
            <a:r>
              <a:rPr lang="en-US" sz="1800" dirty="0" err="1">
                <a:solidFill>
                  <a:schemeClr val="accent2"/>
                </a:solidFill>
              </a:rPr>
              <a:t>ROW</a:t>
            </a:r>
            <a:r>
              <a:rPr lang="en-US" sz="1800" dirty="0">
                <a:solidFill>
                  <a:schemeClr val="accent2"/>
                </a:solidFill>
              </a:rPr>
              <a:t> Roswell, NM</a:t>
            </a:r>
            <a:r>
              <a:rPr lang="en-US" sz="1800" dirty="0"/>
              <a:t>•</a:t>
            </a:r>
            <a:r>
              <a:rPr lang="en-US" sz="1800" dirty="0">
                <a:solidFill>
                  <a:schemeClr val="accent3"/>
                </a:solidFill>
              </a:rPr>
              <a:t>SMF Sacramento, CA</a:t>
            </a:r>
            <a:r>
              <a:rPr lang="en-US" sz="1800" dirty="0"/>
              <a:t>•</a:t>
            </a:r>
            <a:r>
              <a:rPr lang="en-US" sz="1800" dirty="0">
                <a:solidFill>
                  <a:schemeClr val="accent4"/>
                </a:solidFill>
              </a:rPr>
              <a:t>SBY Salisbury, MD</a:t>
            </a:r>
            <a:r>
              <a:rPr lang="en-US" sz="1800" dirty="0"/>
              <a:t>•</a:t>
            </a:r>
            <a:r>
              <a:rPr lang="en-US" sz="1800" dirty="0">
                <a:solidFill>
                  <a:schemeClr val="accent5"/>
                </a:solidFill>
              </a:rPr>
              <a:t>SLC Salt Lake City, UT</a:t>
            </a:r>
            <a:r>
              <a:rPr lang="en-US" sz="1800" dirty="0"/>
              <a:t>•</a:t>
            </a:r>
            <a:r>
              <a:rPr lang="en-US" sz="1800" dirty="0">
                <a:solidFill>
                  <a:schemeClr val="accent6"/>
                </a:solidFill>
              </a:rPr>
              <a:t>SJT San Angelo, TX</a:t>
            </a:r>
            <a:r>
              <a:rPr lang="en-US" sz="1800" dirty="0"/>
              <a:t>•</a:t>
            </a:r>
            <a:r>
              <a:rPr lang="en-US" sz="1800" dirty="0">
                <a:solidFill>
                  <a:schemeClr val="tx2"/>
                </a:solidFill>
              </a:rPr>
              <a:t>SAT San Antonio, TX</a:t>
            </a:r>
            <a:r>
              <a:rPr lang="en-US" sz="1800" dirty="0"/>
              <a:t>•</a:t>
            </a:r>
            <a:r>
              <a:rPr lang="en-US" sz="1800" dirty="0">
                <a:solidFill>
                  <a:schemeClr val="accent1"/>
                </a:solidFill>
              </a:rPr>
              <a:t>SAN San Diego, CA</a:t>
            </a:r>
            <a:r>
              <a:rPr lang="en-US" sz="1800" dirty="0"/>
              <a:t>•</a:t>
            </a:r>
            <a:r>
              <a:rPr lang="en-US" sz="1800" dirty="0">
                <a:solidFill>
                  <a:schemeClr val="accent2"/>
                </a:solidFill>
              </a:rPr>
              <a:t>SFO San Francisco, CA</a:t>
            </a:r>
            <a:r>
              <a:rPr lang="en-US" sz="1800" dirty="0"/>
              <a:t>•</a:t>
            </a:r>
            <a:r>
              <a:rPr lang="en-US" sz="1800" dirty="0">
                <a:solidFill>
                  <a:schemeClr val="accent3"/>
                </a:solidFill>
              </a:rPr>
              <a:t>SJD San Jose Del Cabo, </a:t>
            </a:r>
            <a:r>
              <a:rPr lang="en-US" sz="1800" dirty="0" err="1">
                <a:solidFill>
                  <a:schemeClr val="accent3"/>
                </a:solidFill>
              </a:rPr>
              <a:t>Mexico</a:t>
            </a:r>
            <a:r>
              <a:rPr lang="en-US" sz="1800" dirty="0" err="1"/>
              <a:t>•</a:t>
            </a:r>
            <a:r>
              <a:rPr lang="en-US" sz="1800" dirty="0" err="1">
                <a:solidFill>
                  <a:schemeClr val="accent4"/>
                </a:solidFill>
              </a:rPr>
              <a:t>SJC</a:t>
            </a:r>
            <a:r>
              <a:rPr lang="en-US" sz="1800" dirty="0">
                <a:solidFill>
                  <a:schemeClr val="accent4"/>
                </a:solidFill>
              </a:rPr>
              <a:t> San Jose, CA</a:t>
            </a:r>
            <a:r>
              <a:rPr lang="en-US" sz="1800" dirty="0"/>
              <a:t>•</a:t>
            </a:r>
            <a:r>
              <a:rPr lang="en-US" sz="1800" dirty="0">
                <a:solidFill>
                  <a:schemeClr val="accent5"/>
                </a:solidFill>
              </a:rPr>
              <a:t>SJO San Jose, Costa </a:t>
            </a:r>
            <a:r>
              <a:rPr lang="en-US" sz="1800" dirty="0" err="1">
                <a:solidFill>
                  <a:schemeClr val="accent5"/>
                </a:solidFill>
              </a:rPr>
              <a:t>Rica</a:t>
            </a:r>
            <a:r>
              <a:rPr lang="en-US" sz="1800" dirty="0" err="1"/>
              <a:t>•</a:t>
            </a:r>
            <a:r>
              <a:rPr lang="en-US" sz="1800" dirty="0" err="1">
                <a:solidFill>
                  <a:schemeClr val="accent6"/>
                </a:solidFill>
              </a:rPr>
              <a:t>SJU</a:t>
            </a:r>
            <a:r>
              <a:rPr lang="en-US" sz="1800" dirty="0">
                <a:solidFill>
                  <a:schemeClr val="accent6"/>
                </a:solidFill>
              </a:rPr>
              <a:t> San Juan, Puerto </a:t>
            </a:r>
            <a:r>
              <a:rPr lang="en-US" sz="1800" dirty="0" err="1">
                <a:solidFill>
                  <a:schemeClr val="accent6"/>
                </a:solidFill>
              </a:rPr>
              <a:t>Rico</a:t>
            </a:r>
            <a:r>
              <a:rPr lang="en-US" sz="1800" dirty="0" err="1"/>
              <a:t>•</a:t>
            </a:r>
            <a:r>
              <a:rPr lang="en-US" sz="1800" dirty="0" err="1">
                <a:solidFill>
                  <a:schemeClr val="tx2"/>
                </a:solidFill>
              </a:rPr>
              <a:t>SBP</a:t>
            </a:r>
            <a:r>
              <a:rPr lang="en-US" sz="1800" dirty="0">
                <a:solidFill>
                  <a:schemeClr val="tx2"/>
                </a:solidFill>
              </a:rPr>
              <a:t> San Luis Obispo, CA</a:t>
            </a:r>
            <a:r>
              <a:rPr lang="en-US" sz="1800" dirty="0"/>
              <a:t>•</a:t>
            </a:r>
            <a:r>
              <a:rPr lang="en-US" sz="1800" dirty="0">
                <a:solidFill>
                  <a:schemeClr val="accent1"/>
                </a:solidFill>
              </a:rPr>
              <a:t>SLP San Luis Potosi, </a:t>
            </a:r>
            <a:r>
              <a:rPr lang="en-US" sz="1800" dirty="0" err="1">
                <a:solidFill>
                  <a:schemeClr val="accent1"/>
                </a:solidFill>
              </a:rPr>
              <a:t>Mexico</a:t>
            </a:r>
            <a:r>
              <a:rPr lang="en-US" sz="1800" dirty="0" err="1"/>
              <a:t>•</a:t>
            </a:r>
            <a:r>
              <a:rPr lang="en-US" sz="1800" dirty="0" err="1">
                <a:solidFill>
                  <a:schemeClr val="accent2"/>
                </a:solidFill>
              </a:rPr>
              <a:t>SAP</a:t>
            </a:r>
            <a:r>
              <a:rPr lang="en-US" sz="1800" dirty="0">
                <a:solidFill>
                  <a:schemeClr val="accent2"/>
                </a:solidFill>
              </a:rPr>
              <a:t> San Pedro Sula, </a:t>
            </a:r>
            <a:r>
              <a:rPr lang="en-US" sz="1800" dirty="0" err="1">
                <a:solidFill>
                  <a:schemeClr val="accent2"/>
                </a:solidFill>
              </a:rPr>
              <a:t>Honduras</a:t>
            </a:r>
            <a:r>
              <a:rPr lang="en-US" sz="1800" dirty="0" err="1"/>
              <a:t>•</a:t>
            </a:r>
            <a:r>
              <a:rPr lang="en-US" sz="1800" dirty="0" err="1">
                <a:solidFill>
                  <a:schemeClr val="accent3"/>
                </a:solidFill>
              </a:rPr>
              <a:t>SAL</a:t>
            </a:r>
            <a:r>
              <a:rPr lang="en-US" sz="1800" dirty="0">
                <a:solidFill>
                  <a:schemeClr val="accent3"/>
                </a:solidFill>
              </a:rPr>
              <a:t> San Salvador, El </a:t>
            </a:r>
            <a:r>
              <a:rPr lang="en-US" sz="1800" dirty="0" err="1">
                <a:solidFill>
                  <a:schemeClr val="accent3"/>
                </a:solidFill>
              </a:rPr>
              <a:t>Salvador</a:t>
            </a:r>
            <a:r>
              <a:rPr lang="en-US" sz="1800" dirty="0" err="1"/>
              <a:t>•</a:t>
            </a:r>
            <a:r>
              <a:rPr lang="en-US" sz="1800" dirty="0" err="1">
                <a:solidFill>
                  <a:schemeClr val="accent4"/>
                </a:solidFill>
              </a:rPr>
              <a:t>SNA</a:t>
            </a:r>
            <a:r>
              <a:rPr lang="en-US" sz="1800" dirty="0">
                <a:solidFill>
                  <a:schemeClr val="accent4"/>
                </a:solidFill>
              </a:rPr>
              <a:t> Santa Ana, CA</a:t>
            </a:r>
            <a:r>
              <a:rPr lang="en-US" sz="1800" dirty="0"/>
              <a:t>•</a:t>
            </a:r>
            <a:r>
              <a:rPr lang="en-US" sz="1800" dirty="0">
                <a:solidFill>
                  <a:schemeClr val="accent5"/>
                </a:solidFill>
              </a:rPr>
              <a:t>SBA Santa Barbara, CA</a:t>
            </a:r>
            <a:r>
              <a:rPr lang="en-US" sz="1800" dirty="0"/>
              <a:t>•</a:t>
            </a:r>
            <a:r>
              <a:rPr lang="en-US" sz="1800" dirty="0">
                <a:solidFill>
                  <a:schemeClr val="accent6"/>
                </a:solidFill>
              </a:rPr>
              <a:t>SNU Santa Clara, </a:t>
            </a:r>
            <a:r>
              <a:rPr lang="en-US" sz="1800" dirty="0" err="1">
                <a:solidFill>
                  <a:schemeClr val="accent6"/>
                </a:solidFill>
              </a:rPr>
              <a:t>Cuba</a:t>
            </a:r>
            <a:r>
              <a:rPr lang="en-US" sz="1800" dirty="0" err="1"/>
              <a:t>•</a:t>
            </a:r>
            <a:r>
              <a:rPr lang="en-US" sz="1800" dirty="0" err="1">
                <a:solidFill>
                  <a:schemeClr val="tx2"/>
                </a:solidFill>
              </a:rPr>
              <a:t>HUX</a:t>
            </a:r>
            <a:r>
              <a:rPr lang="en-US" sz="1800" dirty="0">
                <a:solidFill>
                  <a:schemeClr val="tx2"/>
                </a:solidFill>
              </a:rPr>
              <a:t> Santa Cruz Huatulco, </a:t>
            </a:r>
            <a:r>
              <a:rPr lang="en-US" sz="1800" dirty="0" err="1">
                <a:solidFill>
                  <a:schemeClr val="tx2"/>
                </a:solidFill>
              </a:rPr>
              <a:t>Mexico</a:t>
            </a:r>
            <a:r>
              <a:rPr lang="en-US" sz="1800" dirty="0" err="1"/>
              <a:t>•</a:t>
            </a:r>
            <a:r>
              <a:rPr lang="en-US" sz="1800" dirty="0" err="1">
                <a:solidFill>
                  <a:schemeClr val="accent1"/>
                </a:solidFill>
              </a:rPr>
              <a:t>SAF</a:t>
            </a:r>
            <a:r>
              <a:rPr lang="en-US" sz="1800" dirty="0">
                <a:solidFill>
                  <a:schemeClr val="accent1"/>
                </a:solidFill>
              </a:rPr>
              <a:t> Santa Fe, NM</a:t>
            </a:r>
            <a:r>
              <a:rPr lang="en-US" sz="1800" dirty="0"/>
              <a:t>•</a:t>
            </a:r>
            <a:r>
              <a:rPr lang="en-US" sz="1800" dirty="0">
                <a:solidFill>
                  <a:schemeClr val="accent2"/>
                </a:solidFill>
              </a:rPr>
              <a:t>STS Santa Rosa, CA</a:t>
            </a:r>
            <a:r>
              <a:rPr lang="en-US" sz="1800" dirty="0"/>
              <a:t>•</a:t>
            </a:r>
            <a:r>
              <a:rPr lang="en-US" sz="1800" dirty="0">
                <a:solidFill>
                  <a:schemeClr val="accent3"/>
                </a:solidFill>
              </a:rPr>
              <a:t>SCL Santiago, </a:t>
            </a:r>
            <a:r>
              <a:rPr lang="en-US" sz="1800" dirty="0" err="1">
                <a:solidFill>
                  <a:schemeClr val="accent3"/>
                </a:solidFill>
              </a:rPr>
              <a:t>Chile</a:t>
            </a:r>
            <a:r>
              <a:rPr lang="en-US" sz="1800" dirty="0" err="1"/>
              <a:t>•</a:t>
            </a:r>
            <a:r>
              <a:rPr lang="en-US" sz="1800" dirty="0" err="1">
                <a:solidFill>
                  <a:schemeClr val="accent4"/>
                </a:solidFill>
              </a:rPr>
              <a:t>SCU</a:t>
            </a:r>
            <a:r>
              <a:rPr lang="en-US" sz="1800" dirty="0">
                <a:solidFill>
                  <a:schemeClr val="accent4"/>
                </a:solidFill>
              </a:rPr>
              <a:t> Santiago, </a:t>
            </a:r>
            <a:r>
              <a:rPr lang="en-US" sz="1800" dirty="0" err="1">
                <a:solidFill>
                  <a:schemeClr val="accent4"/>
                </a:solidFill>
              </a:rPr>
              <a:t>Cuba</a:t>
            </a:r>
            <a:r>
              <a:rPr lang="en-US" sz="1800" dirty="0" err="1"/>
              <a:t>•</a:t>
            </a:r>
            <a:r>
              <a:rPr lang="en-US" sz="1800" dirty="0" err="1">
                <a:solidFill>
                  <a:schemeClr val="accent5"/>
                </a:solidFill>
              </a:rPr>
              <a:t>STI</a:t>
            </a:r>
            <a:r>
              <a:rPr lang="en-US" sz="1800" dirty="0">
                <a:solidFill>
                  <a:schemeClr val="accent5"/>
                </a:solidFill>
              </a:rPr>
              <a:t> Santiago, Dominican </a:t>
            </a:r>
            <a:r>
              <a:rPr lang="en-US" sz="1800" dirty="0" err="1">
                <a:solidFill>
                  <a:schemeClr val="accent5"/>
                </a:solidFill>
              </a:rPr>
              <a:t>Republic</a:t>
            </a:r>
            <a:r>
              <a:rPr lang="en-US" sz="1800" dirty="0" err="1"/>
              <a:t>•</a:t>
            </a:r>
            <a:r>
              <a:rPr lang="en-US" sz="1800" dirty="0" err="1">
                <a:solidFill>
                  <a:schemeClr val="accent6"/>
                </a:solidFill>
              </a:rPr>
              <a:t>SDQ</a:t>
            </a:r>
            <a:r>
              <a:rPr lang="en-US" sz="1800" dirty="0">
                <a:solidFill>
                  <a:schemeClr val="accent6"/>
                </a:solidFill>
              </a:rPr>
              <a:t> Santo Domingo, Dominican </a:t>
            </a:r>
            <a:r>
              <a:rPr lang="en-US" sz="1800" dirty="0" err="1">
                <a:solidFill>
                  <a:schemeClr val="accent6"/>
                </a:solidFill>
              </a:rPr>
              <a:t>Republic</a:t>
            </a:r>
            <a:r>
              <a:rPr lang="en-US" sz="1800" dirty="0" err="1"/>
              <a:t>•</a:t>
            </a:r>
            <a:r>
              <a:rPr lang="en-US" sz="1800" dirty="0" err="1">
                <a:solidFill>
                  <a:schemeClr val="tx2"/>
                </a:solidFill>
              </a:rPr>
              <a:t>GRU</a:t>
            </a:r>
            <a:r>
              <a:rPr lang="en-US" sz="1800" dirty="0">
                <a:solidFill>
                  <a:schemeClr val="tx2"/>
                </a:solidFill>
              </a:rPr>
              <a:t> Sao Paulo, </a:t>
            </a:r>
            <a:r>
              <a:rPr lang="en-US" sz="1800" dirty="0" err="1">
                <a:solidFill>
                  <a:schemeClr val="tx2"/>
                </a:solidFill>
              </a:rPr>
              <a:t>Brazil</a:t>
            </a:r>
            <a:r>
              <a:rPr lang="en-US" sz="1800" dirty="0" err="1"/>
              <a:t>•</a:t>
            </a:r>
            <a:r>
              <a:rPr lang="en-US" sz="1800" dirty="0" err="1">
                <a:solidFill>
                  <a:schemeClr val="accent1"/>
                </a:solidFill>
              </a:rPr>
              <a:t>SRQ</a:t>
            </a:r>
            <a:r>
              <a:rPr lang="en-US" sz="1800" dirty="0">
                <a:solidFill>
                  <a:schemeClr val="accent1"/>
                </a:solidFill>
              </a:rPr>
              <a:t> Sarasota/Bradenton, FL</a:t>
            </a:r>
            <a:r>
              <a:rPr lang="en-US" sz="1800" dirty="0"/>
              <a:t>•</a:t>
            </a:r>
            <a:r>
              <a:rPr lang="en-US" sz="1800" dirty="0">
                <a:solidFill>
                  <a:schemeClr val="accent2"/>
                </a:solidFill>
              </a:rPr>
              <a:t>SAV Savannah, GA</a:t>
            </a:r>
            <a:r>
              <a:rPr lang="en-US" sz="1800" dirty="0"/>
              <a:t>•</a:t>
            </a:r>
            <a:r>
              <a:rPr lang="en-US" sz="1800" dirty="0">
                <a:solidFill>
                  <a:schemeClr val="accent3"/>
                </a:solidFill>
              </a:rPr>
              <a:t>AVP Scranton/Wilkes-Barre, PA</a:t>
            </a:r>
            <a:r>
              <a:rPr lang="en-US" sz="1800" dirty="0"/>
              <a:t>•</a:t>
            </a:r>
            <a:r>
              <a:rPr lang="en-US" sz="1800" dirty="0">
                <a:solidFill>
                  <a:schemeClr val="accent4"/>
                </a:solidFill>
              </a:rPr>
              <a:t>SEA Seattle, WA</a:t>
            </a:r>
            <a:r>
              <a:rPr lang="en-US" sz="1800" dirty="0"/>
              <a:t>•</a:t>
            </a:r>
            <a:r>
              <a:rPr lang="en-US" sz="1800" dirty="0">
                <a:solidFill>
                  <a:schemeClr val="accent5"/>
                </a:solidFill>
              </a:rPr>
              <a:t>ICN Seoul, Republic of </a:t>
            </a:r>
            <a:r>
              <a:rPr lang="en-US" sz="1800" dirty="0" err="1">
                <a:solidFill>
                  <a:schemeClr val="accent5"/>
                </a:solidFill>
              </a:rPr>
              <a:t>Korea</a:t>
            </a:r>
            <a:r>
              <a:rPr lang="en-US" sz="1800" dirty="0" err="1"/>
              <a:t>•</a:t>
            </a:r>
            <a:r>
              <a:rPr lang="en-US" sz="1800" dirty="0" err="1">
                <a:solidFill>
                  <a:schemeClr val="accent6"/>
                </a:solidFill>
              </a:rPr>
              <a:t>PVG</a:t>
            </a:r>
            <a:r>
              <a:rPr lang="en-US" sz="1800" dirty="0">
                <a:solidFill>
                  <a:schemeClr val="accent6"/>
                </a:solidFill>
              </a:rPr>
              <a:t> Shanghai, </a:t>
            </a:r>
            <a:r>
              <a:rPr lang="en-US" sz="1800" dirty="0" err="1">
                <a:solidFill>
                  <a:schemeClr val="accent6"/>
                </a:solidFill>
              </a:rPr>
              <a:t>China</a:t>
            </a:r>
            <a:r>
              <a:rPr lang="en-US" sz="1800" dirty="0" err="1"/>
              <a:t>•</a:t>
            </a:r>
            <a:r>
              <a:rPr lang="en-US" sz="1800" dirty="0" err="1">
                <a:solidFill>
                  <a:schemeClr val="tx2"/>
                </a:solidFill>
              </a:rPr>
              <a:t>FSD</a:t>
            </a:r>
            <a:r>
              <a:rPr lang="en-US" sz="1800" dirty="0">
                <a:solidFill>
                  <a:schemeClr val="tx2"/>
                </a:solidFill>
              </a:rPr>
              <a:t> Sioux Falls, SD</a:t>
            </a:r>
            <a:r>
              <a:rPr lang="en-US" sz="1800" dirty="0"/>
              <a:t>•</a:t>
            </a:r>
            <a:r>
              <a:rPr lang="en-US" sz="1800" dirty="0">
                <a:solidFill>
                  <a:schemeClr val="accent1"/>
                </a:solidFill>
              </a:rPr>
              <a:t>SBN South Bend, IN</a:t>
            </a:r>
            <a:r>
              <a:rPr lang="en-US" sz="1800" dirty="0"/>
              <a:t>•</a:t>
            </a:r>
            <a:r>
              <a:rPr lang="en-US" sz="1800" dirty="0">
                <a:solidFill>
                  <a:schemeClr val="accent2"/>
                </a:solidFill>
              </a:rPr>
              <a:t>XSC South Caicos, Turks and Caicos </a:t>
            </a:r>
            <a:r>
              <a:rPr lang="en-US" sz="1800" dirty="0" err="1">
                <a:solidFill>
                  <a:schemeClr val="accent2"/>
                </a:solidFill>
              </a:rPr>
              <a:t>Islands</a:t>
            </a:r>
            <a:r>
              <a:rPr lang="en-US" sz="1800" dirty="0" err="1"/>
              <a:t>•</a:t>
            </a:r>
            <a:r>
              <a:rPr lang="en-US" sz="1800" dirty="0" err="1">
                <a:solidFill>
                  <a:schemeClr val="accent3"/>
                </a:solidFill>
              </a:rPr>
              <a:t>GEG</a:t>
            </a:r>
            <a:r>
              <a:rPr lang="en-US" sz="1800" dirty="0">
                <a:solidFill>
                  <a:schemeClr val="accent3"/>
                </a:solidFill>
              </a:rPr>
              <a:t> Spokane, WA</a:t>
            </a:r>
            <a:r>
              <a:rPr lang="en-US" sz="1800" dirty="0"/>
              <a:t>•</a:t>
            </a:r>
            <a:r>
              <a:rPr lang="en-US" sz="1800" dirty="0">
                <a:solidFill>
                  <a:schemeClr val="accent4"/>
                </a:solidFill>
              </a:rPr>
              <a:t>SGF Springfield, MO</a:t>
            </a:r>
            <a:r>
              <a:rPr lang="en-US" sz="1800" dirty="0"/>
              <a:t>•</a:t>
            </a:r>
            <a:r>
              <a:rPr lang="en-US" sz="1800" dirty="0">
                <a:solidFill>
                  <a:schemeClr val="accent5"/>
                </a:solidFill>
              </a:rPr>
              <a:t>SGU St. George, UT</a:t>
            </a:r>
            <a:r>
              <a:rPr lang="en-US" sz="1800" dirty="0"/>
              <a:t>•</a:t>
            </a:r>
            <a:r>
              <a:rPr lang="en-US" sz="1800" dirty="0">
                <a:solidFill>
                  <a:schemeClr val="accent6"/>
                </a:solidFill>
              </a:rPr>
              <a:t>GND St. Georges, Grenada and South </a:t>
            </a:r>
            <a:r>
              <a:rPr lang="en-US" sz="1800" dirty="0" err="1">
                <a:solidFill>
                  <a:schemeClr val="accent6"/>
                </a:solidFill>
              </a:rPr>
              <a:t>Grenadines</a:t>
            </a:r>
            <a:r>
              <a:rPr lang="en-US" sz="1800" dirty="0" err="1"/>
              <a:t>•</a:t>
            </a:r>
            <a:r>
              <a:rPr lang="en-US" sz="1800" dirty="0" err="1">
                <a:solidFill>
                  <a:schemeClr val="tx2"/>
                </a:solidFill>
              </a:rPr>
              <a:t>SKB</a:t>
            </a:r>
            <a:r>
              <a:rPr lang="en-US" sz="1800" dirty="0">
                <a:solidFill>
                  <a:schemeClr val="tx2"/>
                </a:solidFill>
              </a:rPr>
              <a:t> St. Kitts, St. Kitts and </a:t>
            </a:r>
            <a:r>
              <a:rPr lang="en-US" sz="1800" dirty="0" err="1">
                <a:solidFill>
                  <a:schemeClr val="tx2"/>
                </a:solidFill>
              </a:rPr>
              <a:t>Nevis</a:t>
            </a:r>
            <a:r>
              <a:rPr lang="en-US" sz="1800" dirty="0" err="1"/>
              <a:t>•</a:t>
            </a:r>
            <a:r>
              <a:rPr lang="en-US" sz="1800" dirty="0" err="1">
                <a:solidFill>
                  <a:schemeClr val="accent1"/>
                </a:solidFill>
              </a:rPr>
              <a:t>STL</a:t>
            </a:r>
            <a:r>
              <a:rPr lang="en-US" sz="1800" dirty="0">
                <a:solidFill>
                  <a:schemeClr val="accent1"/>
                </a:solidFill>
              </a:rPr>
              <a:t> St. Louis, MO</a:t>
            </a:r>
            <a:r>
              <a:rPr lang="en-US" sz="1800" dirty="0"/>
              <a:t>•</a:t>
            </a:r>
            <a:r>
              <a:rPr lang="en-US" sz="1800" dirty="0">
                <a:solidFill>
                  <a:schemeClr val="accent2"/>
                </a:solidFill>
              </a:rPr>
              <a:t>UVF St. Lucia, St. </a:t>
            </a:r>
            <a:r>
              <a:rPr lang="en-US" sz="1800" dirty="0" err="1">
                <a:solidFill>
                  <a:schemeClr val="accent2"/>
                </a:solidFill>
              </a:rPr>
              <a:t>Lucia</a:t>
            </a:r>
            <a:r>
              <a:rPr lang="en-US" sz="1800" dirty="0" err="1"/>
              <a:t>•</a:t>
            </a:r>
            <a:r>
              <a:rPr lang="en-US" sz="1800" dirty="0" err="1">
                <a:solidFill>
                  <a:schemeClr val="accent3"/>
                </a:solidFill>
              </a:rPr>
              <a:t>SVD</a:t>
            </a:r>
            <a:r>
              <a:rPr lang="en-US" sz="1800" dirty="0">
                <a:solidFill>
                  <a:schemeClr val="accent3"/>
                </a:solidFill>
              </a:rPr>
              <a:t> St. Vincent, St. Vincent and North </a:t>
            </a:r>
            <a:r>
              <a:rPr lang="en-US" sz="1800" dirty="0" err="1">
                <a:solidFill>
                  <a:schemeClr val="accent3"/>
                </a:solidFill>
              </a:rPr>
              <a:t>Grenadines</a:t>
            </a:r>
            <a:r>
              <a:rPr lang="en-US" sz="1800" dirty="0" err="1"/>
              <a:t>•</a:t>
            </a:r>
            <a:r>
              <a:rPr lang="en-US" sz="1800" dirty="0" err="1">
                <a:solidFill>
                  <a:schemeClr val="accent4"/>
                </a:solidFill>
              </a:rPr>
              <a:t>SHD</a:t>
            </a:r>
            <a:r>
              <a:rPr lang="en-US" sz="1800" dirty="0">
                <a:solidFill>
                  <a:schemeClr val="accent4"/>
                </a:solidFill>
              </a:rPr>
              <a:t> Staunton, VA</a:t>
            </a:r>
            <a:r>
              <a:rPr lang="en-US" sz="1800" dirty="0"/>
              <a:t>•</a:t>
            </a:r>
            <a:r>
              <a:rPr lang="en-US" sz="1800" dirty="0">
                <a:solidFill>
                  <a:schemeClr val="accent5"/>
                </a:solidFill>
              </a:rPr>
              <a:t>SWO Stillwater, OK</a:t>
            </a:r>
            <a:r>
              <a:rPr lang="en-US" sz="1800" dirty="0"/>
              <a:t>•</a:t>
            </a:r>
            <a:r>
              <a:rPr lang="en-US" sz="1800" dirty="0">
                <a:solidFill>
                  <a:schemeClr val="accent6"/>
                </a:solidFill>
              </a:rPr>
              <a:t>SYD Sydney, </a:t>
            </a:r>
            <a:r>
              <a:rPr lang="en-US" sz="1800" dirty="0" err="1">
                <a:solidFill>
                  <a:schemeClr val="accent6"/>
                </a:solidFill>
              </a:rPr>
              <a:t>Australia</a:t>
            </a:r>
            <a:r>
              <a:rPr lang="en-US" sz="1800" dirty="0" err="1"/>
              <a:t>•</a:t>
            </a:r>
            <a:r>
              <a:rPr lang="en-US" sz="1800" dirty="0" err="1">
                <a:solidFill>
                  <a:schemeClr val="tx2"/>
                </a:solidFill>
              </a:rPr>
              <a:t>SYR</a:t>
            </a:r>
            <a:r>
              <a:rPr lang="en-US" sz="1800" dirty="0">
                <a:solidFill>
                  <a:schemeClr val="tx2"/>
                </a:solidFill>
              </a:rPr>
              <a:t> Syracuse, NY</a:t>
            </a:r>
            <a:r>
              <a:rPr lang="en-US" sz="1800" dirty="0"/>
              <a:t>•</a:t>
            </a:r>
            <a:r>
              <a:rPr lang="en-US" sz="1800" dirty="0">
                <a:solidFill>
                  <a:schemeClr val="accent1"/>
                </a:solidFill>
              </a:rPr>
              <a:t>TLH Tallahassee, FL</a:t>
            </a:r>
            <a:r>
              <a:rPr lang="en-US" sz="1800" dirty="0"/>
              <a:t>•</a:t>
            </a:r>
            <a:r>
              <a:rPr lang="en-US" sz="1800" dirty="0">
                <a:solidFill>
                  <a:schemeClr val="accent2"/>
                </a:solidFill>
              </a:rPr>
              <a:t>TAM Tampico, </a:t>
            </a:r>
            <a:r>
              <a:rPr lang="en-US" sz="1800" dirty="0" err="1">
                <a:solidFill>
                  <a:schemeClr val="accent2"/>
                </a:solidFill>
              </a:rPr>
              <a:t>Mexico</a:t>
            </a:r>
            <a:r>
              <a:rPr lang="en-US" sz="1800" dirty="0" err="1"/>
              <a:t>•</a:t>
            </a:r>
            <a:r>
              <a:rPr lang="en-US" sz="1800" dirty="0" err="1">
                <a:solidFill>
                  <a:schemeClr val="accent3"/>
                </a:solidFill>
              </a:rPr>
              <a:t>TLV</a:t>
            </a:r>
            <a:r>
              <a:rPr lang="en-US" sz="1800" dirty="0">
                <a:solidFill>
                  <a:schemeClr val="accent3"/>
                </a:solidFill>
              </a:rPr>
              <a:t> Tel Aviv, </a:t>
            </a:r>
            <a:r>
              <a:rPr lang="en-US" sz="1800" dirty="0" err="1">
                <a:solidFill>
                  <a:schemeClr val="accent3"/>
                </a:solidFill>
              </a:rPr>
              <a:t>Israel</a:t>
            </a:r>
            <a:r>
              <a:rPr lang="en-US" sz="1800" dirty="0" err="1"/>
              <a:t>•</a:t>
            </a:r>
            <a:r>
              <a:rPr lang="en-US" sz="1800" dirty="0" err="1">
                <a:solidFill>
                  <a:schemeClr val="accent4"/>
                </a:solidFill>
              </a:rPr>
              <a:t>TXK</a:t>
            </a:r>
            <a:r>
              <a:rPr lang="en-US" sz="1800" dirty="0">
                <a:solidFill>
                  <a:schemeClr val="accent4"/>
                </a:solidFill>
              </a:rPr>
              <a:t> </a:t>
            </a:r>
            <a:r>
              <a:rPr lang="en-US" sz="1800" dirty="0" err="1">
                <a:solidFill>
                  <a:schemeClr val="accent4"/>
                </a:solidFill>
              </a:rPr>
              <a:t>Texarakana</a:t>
            </a:r>
            <a:r>
              <a:rPr lang="en-US" sz="1800" dirty="0">
                <a:solidFill>
                  <a:schemeClr val="accent4"/>
                </a:solidFill>
              </a:rPr>
              <a:t>, AR</a:t>
            </a:r>
            <a:r>
              <a:rPr lang="en-US" sz="1800" dirty="0"/>
              <a:t>•</a:t>
            </a:r>
            <a:r>
              <a:rPr lang="en-US" sz="1800" dirty="0">
                <a:solidFill>
                  <a:schemeClr val="accent5"/>
                </a:solidFill>
              </a:rPr>
              <a:t>HND Tokyo, </a:t>
            </a:r>
            <a:r>
              <a:rPr lang="en-US" sz="1800" dirty="0" err="1">
                <a:solidFill>
                  <a:schemeClr val="accent5"/>
                </a:solidFill>
              </a:rPr>
              <a:t>Japan</a:t>
            </a:r>
            <a:r>
              <a:rPr lang="en-US" sz="1800" dirty="0" err="1"/>
              <a:t>•</a:t>
            </a:r>
            <a:r>
              <a:rPr lang="en-US" sz="1800" dirty="0" err="1">
                <a:solidFill>
                  <a:schemeClr val="accent6"/>
                </a:solidFill>
              </a:rPr>
              <a:t>NRT</a:t>
            </a:r>
            <a:r>
              <a:rPr lang="en-US" sz="1800" dirty="0">
                <a:solidFill>
                  <a:schemeClr val="accent6"/>
                </a:solidFill>
              </a:rPr>
              <a:t> Tokyo, </a:t>
            </a:r>
            <a:r>
              <a:rPr lang="en-US" sz="1800" dirty="0" err="1">
                <a:solidFill>
                  <a:schemeClr val="accent6"/>
                </a:solidFill>
              </a:rPr>
              <a:t>Japan</a:t>
            </a:r>
            <a:r>
              <a:rPr lang="en-US" sz="1800" dirty="0" err="1"/>
              <a:t>•</a:t>
            </a:r>
            <a:r>
              <a:rPr lang="en-US" sz="1800" dirty="0" err="1">
                <a:solidFill>
                  <a:schemeClr val="tx2"/>
                </a:solidFill>
              </a:rPr>
              <a:t>YYZ</a:t>
            </a:r>
            <a:r>
              <a:rPr lang="en-US" sz="1800" dirty="0">
                <a:solidFill>
                  <a:schemeClr val="tx2"/>
                </a:solidFill>
              </a:rPr>
              <a:t> Toronto, ON</a:t>
            </a:r>
            <a:r>
              <a:rPr lang="en-US" sz="1800" dirty="0"/>
              <a:t>•</a:t>
            </a:r>
            <a:r>
              <a:rPr lang="en-US" sz="1800" dirty="0">
                <a:solidFill>
                  <a:schemeClr val="accent1"/>
                </a:solidFill>
              </a:rPr>
              <a:t>TRC Torreon, </a:t>
            </a:r>
            <a:r>
              <a:rPr lang="en-US" sz="1800" dirty="0" err="1">
                <a:solidFill>
                  <a:schemeClr val="accent1"/>
                </a:solidFill>
              </a:rPr>
              <a:t>Mexico</a:t>
            </a:r>
            <a:r>
              <a:rPr lang="en-US" sz="1800" dirty="0" err="1"/>
              <a:t>•</a:t>
            </a:r>
            <a:r>
              <a:rPr lang="en-US" sz="1800" dirty="0" err="1">
                <a:solidFill>
                  <a:schemeClr val="accent2"/>
                </a:solidFill>
              </a:rPr>
              <a:t>EIS</a:t>
            </a:r>
            <a:r>
              <a:rPr lang="en-US" sz="1800" dirty="0">
                <a:solidFill>
                  <a:schemeClr val="accent2"/>
                </a:solidFill>
              </a:rPr>
              <a:t> Tortola, British Virgin </a:t>
            </a:r>
            <a:r>
              <a:rPr lang="en-US" sz="1800" dirty="0" err="1">
                <a:solidFill>
                  <a:schemeClr val="accent2"/>
                </a:solidFill>
              </a:rPr>
              <a:t>Islands</a:t>
            </a:r>
            <a:r>
              <a:rPr lang="en-US" sz="1800" dirty="0" err="1"/>
              <a:t>•</a:t>
            </a:r>
            <a:r>
              <a:rPr lang="en-US" sz="1800" dirty="0" err="1">
                <a:solidFill>
                  <a:schemeClr val="accent3"/>
                </a:solidFill>
              </a:rPr>
              <a:t>TVC</a:t>
            </a:r>
            <a:r>
              <a:rPr lang="en-US" sz="1800" dirty="0">
                <a:solidFill>
                  <a:schemeClr val="accent3"/>
                </a:solidFill>
              </a:rPr>
              <a:t> Traverse City, MI</a:t>
            </a:r>
            <a:r>
              <a:rPr lang="en-US" sz="1800" dirty="0"/>
              <a:t>•</a:t>
            </a:r>
            <a:r>
              <a:rPr lang="en-US" sz="1800" dirty="0">
                <a:solidFill>
                  <a:schemeClr val="accent4"/>
                </a:solidFill>
              </a:rPr>
              <a:t>TUS Tucson, AZ</a:t>
            </a:r>
            <a:r>
              <a:rPr lang="en-US" sz="1800" dirty="0"/>
              <a:t>•</a:t>
            </a:r>
            <a:r>
              <a:rPr lang="en-US" sz="1800" dirty="0">
                <a:solidFill>
                  <a:schemeClr val="accent5"/>
                </a:solidFill>
              </a:rPr>
              <a:t>TUL Tulsa, OK</a:t>
            </a:r>
            <a:r>
              <a:rPr lang="en-US" sz="1800" dirty="0"/>
              <a:t>•</a:t>
            </a:r>
            <a:r>
              <a:rPr lang="en-US" sz="1800" dirty="0">
                <a:solidFill>
                  <a:schemeClr val="accent6"/>
                </a:solidFill>
              </a:rPr>
              <a:t>TQO Tulum, </a:t>
            </a:r>
            <a:r>
              <a:rPr lang="en-US" sz="1800" dirty="0" err="1">
                <a:solidFill>
                  <a:schemeClr val="accent6"/>
                </a:solidFill>
              </a:rPr>
              <a:t>Mexico</a:t>
            </a:r>
            <a:r>
              <a:rPr lang="en-US" sz="1800" dirty="0" err="1"/>
              <a:t>•</a:t>
            </a:r>
            <a:r>
              <a:rPr lang="en-US" sz="1800" dirty="0" err="1">
                <a:solidFill>
                  <a:schemeClr val="tx2"/>
                </a:solidFill>
              </a:rPr>
              <a:t>TYR</a:t>
            </a:r>
            <a:r>
              <a:rPr lang="en-US" sz="1800" dirty="0">
                <a:solidFill>
                  <a:schemeClr val="tx2"/>
                </a:solidFill>
              </a:rPr>
              <a:t> Tyler, TX</a:t>
            </a:r>
            <a:r>
              <a:rPr lang="en-US" sz="1800" dirty="0"/>
              <a:t>•</a:t>
            </a:r>
            <a:r>
              <a:rPr lang="en-US" sz="1800" dirty="0">
                <a:solidFill>
                  <a:schemeClr val="accent1"/>
                </a:solidFill>
              </a:rPr>
              <a:t>VLD Valdosta, GA</a:t>
            </a:r>
            <a:r>
              <a:rPr lang="en-US" sz="1800" dirty="0"/>
              <a:t>•</a:t>
            </a:r>
            <a:r>
              <a:rPr lang="en-US" sz="1800" dirty="0">
                <a:solidFill>
                  <a:schemeClr val="accent2"/>
                </a:solidFill>
              </a:rPr>
              <a:t>VPS Valparaiso, FL</a:t>
            </a:r>
            <a:r>
              <a:rPr lang="en-US" sz="1800" dirty="0"/>
              <a:t>•</a:t>
            </a:r>
            <a:r>
              <a:rPr lang="en-US" sz="1800" dirty="0">
                <a:solidFill>
                  <a:schemeClr val="accent3"/>
                </a:solidFill>
              </a:rPr>
              <a:t>YVR Vancouver, British </a:t>
            </a:r>
            <a:r>
              <a:rPr lang="en-US" sz="1800" dirty="0" err="1">
                <a:solidFill>
                  <a:schemeClr val="accent3"/>
                </a:solidFill>
              </a:rPr>
              <a:t>Columbia</a:t>
            </a:r>
            <a:r>
              <a:rPr lang="en-US" sz="1800" dirty="0" err="1"/>
              <a:t>•</a:t>
            </a:r>
            <a:r>
              <a:rPr lang="en-US" sz="1800" dirty="0" err="1">
                <a:solidFill>
                  <a:schemeClr val="accent4"/>
                </a:solidFill>
              </a:rPr>
              <a:t>VRA</a:t>
            </a:r>
            <a:r>
              <a:rPr lang="en-US" sz="1800" dirty="0">
                <a:solidFill>
                  <a:schemeClr val="accent4"/>
                </a:solidFill>
              </a:rPr>
              <a:t> Varadero, </a:t>
            </a:r>
            <a:r>
              <a:rPr lang="en-US" sz="1800" dirty="0" err="1">
                <a:solidFill>
                  <a:schemeClr val="accent4"/>
                </a:solidFill>
              </a:rPr>
              <a:t>Cuba</a:t>
            </a:r>
            <a:r>
              <a:rPr lang="en-US" sz="1800" dirty="0" err="1"/>
              <a:t>•</a:t>
            </a:r>
            <a:r>
              <a:rPr lang="en-US" sz="1800" dirty="0" err="1">
                <a:solidFill>
                  <a:schemeClr val="accent5"/>
                </a:solidFill>
              </a:rPr>
              <a:t>VCE</a:t>
            </a:r>
            <a:r>
              <a:rPr lang="en-US" sz="1800" dirty="0">
                <a:solidFill>
                  <a:schemeClr val="accent5"/>
                </a:solidFill>
              </a:rPr>
              <a:t> Venice, </a:t>
            </a:r>
            <a:r>
              <a:rPr lang="en-US" sz="1800" dirty="0" err="1">
                <a:solidFill>
                  <a:schemeClr val="accent5"/>
                </a:solidFill>
              </a:rPr>
              <a:t>Italy</a:t>
            </a:r>
            <a:r>
              <a:rPr lang="en-US" sz="1800" dirty="0" err="1"/>
              <a:t>•</a:t>
            </a:r>
            <a:r>
              <a:rPr lang="en-US" sz="1800" dirty="0" err="1">
                <a:solidFill>
                  <a:schemeClr val="accent6"/>
                </a:solidFill>
              </a:rPr>
              <a:t>VER</a:t>
            </a:r>
            <a:r>
              <a:rPr lang="en-US" sz="1800" dirty="0">
                <a:solidFill>
                  <a:schemeClr val="accent6"/>
                </a:solidFill>
              </a:rPr>
              <a:t> Veracruz, Mexico </a:t>
            </a:r>
            <a:r>
              <a:rPr lang="en-US" sz="1800" dirty="0"/>
              <a:t>•</a:t>
            </a:r>
            <a:r>
              <a:rPr lang="en-US" sz="1800" dirty="0">
                <a:solidFill>
                  <a:schemeClr val="tx2"/>
                </a:solidFill>
              </a:rPr>
              <a:t>ACT Waco, TX</a:t>
            </a:r>
            <a:r>
              <a:rPr lang="en-US" sz="1800" dirty="0"/>
              <a:t>•</a:t>
            </a:r>
            <a:r>
              <a:rPr lang="en-US" sz="1800" dirty="0">
                <a:solidFill>
                  <a:schemeClr val="accent1"/>
                </a:solidFill>
              </a:rPr>
              <a:t>DCA Washington, DC</a:t>
            </a:r>
            <a:r>
              <a:rPr lang="en-US" sz="1800" dirty="0"/>
              <a:t>•</a:t>
            </a:r>
            <a:r>
              <a:rPr lang="en-US" sz="1800" dirty="0">
                <a:solidFill>
                  <a:schemeClr val="accent2"/>
                </a:solidFill>
              </a:rPr>
              <a:t>IAD Washington, DC</a:t>
            </a:r>
            <a:r>
              <a:rPr lang="en-US" sz="1800" dirty="0"/>
              <a:t>•</a:t>
            </a:r>
            <a:r>
              <a:rPr lang="en-US" sz="1800" dirty="0">
                <a:solidFill>
                  <a:schemeClr val="accent3"/>
                </a:solidFill>
              </a:rPr>
              <a:t>PBI West Palm Beach, FL</a:t>
            </a:r>
            <a:r>
              <a:rPr lang="en-US" sz="1800" dirty="0"/>
              <a:t>•</a:t>
            </a:r>
            <a:r>
              <a:rPr lang="en-US" sz="1800" dirty="0">
                <a:solidFill>
                  <a:schemeClr val="accent4"/>
                </a:solidFill>
              </a:rPr>
              <a:t>HPN White Plains, NY</a:t>
            </a:r>
            <a:r>
              <a:rPr lang="en-US" sz="1800" dirty="0"/>
              <a:t>•</a:t>
            </a:r>
            <a:r>
              <a:rPr lang="en-US" sz="1800" dirty="0">
                <a:solidFill>
                  <a:schemeClr val="accent5"/>
                </a:solidFill>
              </a:rPr>
              <a:t>SPS Wichita Falls, TX</a:t>
            </a:r>
            <a:r>
              <a:rPr lang="en-US" sz="1800" dirty="0"/>
              <a:t>•</a:t>
            </a:r>
            <a:r>
              <a:rPr lang="en-US" sz="1800" dirty="0">
                <a:solidFill>
                  <a:schemeClr val="accent6"/>
                </a:solidFill>
              </a:rPr>
              <a:t>ICT Wichita, KS</a:t>
            </a:r>
            <a:r>
              <a:rPr lang="en-US" sz="1800" dirty="0"/>
              <a:t>•</a:t>
            </a:r>
            <a:r>
              <a:rPr lang="en-US" sz="1800" dirty="0">
                <a:solidFill>
                  <a:schemeClr val="tx2"/>
                </a:solidFill>
              </a:rPr>
              <a:t>ILM Wilmington, NC</a:t>
            </a:r>
            <a:r>
              <a:rPr lang="en-US" sz="1800" dirty="0"/>
              <a:t>•</a:t>
            </a:r>
            <a:r>
              <a:rPr lang="en-US" sz="1800" dirty="0">
                <a:solidFill>
                  <a:schemeClr val="accent1"/>
                </a:solidFill>
              </a:rPr>
              <a:t>YUM Yuma, </a:t>
            </a:r>
            <a:r>
              <a:rPr lang="en-US" sz="1800" dirty="0" err="1">
                <a:solidFill>
                  <a:schemeClr val="accent1"/>
                </a:solidFill>
              </a:rPr>
              <a:t>AZ</a:t>
            </a:r>
            <a:r>
              <a:rPr lang="en-US" sz="1800" dirty="0" err="1"/>
              <a:t>•</a:t>
            </a:r>
            <a:r>
              <a:rPr lang="en-US" sz="1800" dirty="0" err="1">
                <a:solidFill>
                  <a:schemeClr val="accent2"/>
                </a:solidFill>
              </a:rPr>
              <a:t>Zacatecas</a:t>
            </a:r>
            <a:r>
              <a:rPr lang="en-US" sz="1800" dirty="0">
                <a:solidFill>
                  <a:schemeClr val="accent2"/>
                </a:solidFill>
              </a:rPr>
              <a:t>, </a:t>
            </a:r>
            <a:r>
              <a:rPr lang="en-US" sz="1800" dirty="0" err="1">
                <a:solidFill>
                  <a:schemeClr val="accent2"/>
                </a:solidFill>
              </a:rPr>
              <a:t>Mexico</a:t>
            </a:r>
            <a:r>
              <a:rPr lang="en-US" sz="1800" dirty="0" err="1"/>
              <a:t>•</a:t>
            </a:r>
            <a:r>
              <a:rPr lang="en-US" sz="1800" dirty="0" err="1">
                <a:solidFill>
                  <a:schemeClr val="accent3"/>
                </a:solidFill>
              </a:rPr>
              <a:t>ZRH</a:t>
            </a:r>
            <a:r>
              <a:rPr lang="en-US" sz="1800" dirty="0">
                <a:solidFill>
                  <a:schemeClr val="accent3"/>
                </a:solidFill>
              </a:rPr>
              <a:t> Zurich, Switzerland</a:t>
            </a:r>
            <a:r>
              <a:rPr lang="en-US" sz="1800" dirty="0"/>
              <a:t>•</a:t>
            </a:r>
            <a:endParaRPr lang="en-US" sz="1800" dirty="0">
              <a:solidFill>
                <a:schemeClr val="accent1"/>
              </a:solidFill>
            </a:endParaRPr>
          </a:p>
        </p:txBody>
      </p:sp>
    </p:spTree>
    <p:extLst>
      <p:ext uri="{BB962C8B-B14F-4D97-AF65-F5344CB8AC3E}">
        <p14:creationId xmlns:p14="http://schemas.microsoft.com/office/powerpoint/2010/main" val="399942972"/>
      </p:ext>
    </p:extLst>
  </p:cSld>
  <p:clrMapOvr>
    <a:masterClrMapping/>
  </p:clrMapOvr>
  <mc:AlternateContent xmlns:mc="http://schemas.openxmlformats.org/markup-compatibility/2006">
    <mc:Choice xmlns:p14="http://schemas.microsoft.com/office/powerpoint/2010/main" Requires="p14">
      <p:transition spd="slow" p14:dur="2000" advTm="86316"/>
    </mc:Choice>
    <mc:Fallback>
      <p:transition spd="slow" advTm="8631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14440</TotalTime>
  <Words>1980</Words>
  <Application>Microsoft Office PowerPoint</Application>
  <PresentationFormat>Widescreen</PresentationFormat>
  <Paragraphs>12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GNV to the World in One Stop</vt:lpstr>
      <vt:lpstr>PowerPoint Presentation</vt:lpstr>
      <vt:lpstr>PowerPoint Presentation</vt:lpstr>
      <vt:lpstr>ABI Abilene, TX•ACA Acapulco, Mexico•AGU Aguascalientes, Mexico•CAK Akron, OH•ABY Albany, GA•ALB Albany, NY• ABQ Albuquerque, NM • AEX Alexandria, LA • ABE Allentown/Bethlehem/Easton PA•AMA Amarillo, TX•AMM Amman, Jordan•AMS Amsterdam, Netherlands•ANC Anchorage, AK•AXA Anguilla, Anguilla •ANU Antigua, Antigua and Barbuda• ATW Appleton, WI • AUA Aruba, Aruba•AVL Asheville, NC •HTS Ashland, WV •ASE Aspen, CO •ATH Athens, Greece •ATL Atlanta, GA •AGS Augusta, GA •AUS Austin, TX •BFL Bakersfield, CA •BWI Baltimore, MD •BGR Bangor, ME •BGI Barbados/Bridetown, Barbados •BCN Barcelona, Spain •BAQ Barranquilla, Colombia •BTR Baton Rouge, LA •BPT Beaumont/Port Arthur, TX •BEL Belem, Brazil •BZE Belize City, Belize •BIL Billings, MT •BIM Bimini, Bahamas •BHM Birmingham, AL •BIS Bismarck/Mandan, ND •BMI Bloomington/Normal,IL •BOG Bogota, Colombia •BOI Boise, ID •BON Bonaire, St. Eustatius &amp; Saba •BOS Boston, MA •BZN Bozeman, MT •BSB Brasilia, Brazil •TRI Bristol/Kingsport/Johnson City, TN •BRO Brownsville, TX •BQK Brunswick, GA •BRU Brussels, Belgium •EZE Buenos Aires, Argentina •BUF Buffalo, NY •BUR Burbank, CA •BTV Burlington, VT •YYC Calgary, Alberta•CLO Cali, Colombia •CMW Camaguey, Cuba•CUN Cancun, Mexico•Capetown, South Africa•CTG Cartagena, Colombia•CMN Casablanca, Morocco•CID Cedar Rapids/Iowa City, IA•CMI Champaign/Urbana, IL•CHS Charleston, SC•CRW Charleston/Dunbar, WV•STT Charlotte Amalie, VI •CLT Charlotte, NC•CHO Charlottesville, VA•CHA Chattanooga, TN•MDW Chicago, IL•ORD Chicago, IL•CUU Chihuahua, Mexico•CVG Cincinnati, OH•CLE Cleveland, OH •CLL College Station/Bryan, TX•COS Colorado Springs, CO•COU Columbia, MO•CAE Columbia, SC•CSG Columbus, GA•GTR Columbus, MS•CMH Columbus, OH•XPL Comayagua, Honduras•CPH Copenhagen, Denmark•CRP Corpus Christi, TX•CZM Cozumel, Mexico•CUR Curacao, Netherlands Antilles•DAL Dallas, TX•DFW Dallas/Ft. Worth, TX•DAY Dayton, OH•DEN Denver, CO•DSM Des Moines, IA•DTW Detroit, MI•DIA Doha, Qatar•DOM Dominica, Dominica•DHN Dothan, AL•DUB Dublin, Ireland•DRO Durango, CO•DGO Durango, Mexico•EGE Eagle, CO•EDI Edinburgh, UK•YEG Edmonton, Alberta•ELP El Paso, TX•ERI Erie, PA•EVV Evansville, IN•FAR Fargo, ND•XNA Fayetteville, AR•FAY Fayetteville, NC•FLG Flagstaff, AZ•FLO Florence, SC•FDF Fort De France, Martinique•FLL Fort Lauderdale, FL•RSW Fort Myers, FL•FSM Fort Smith, AR•FWA Fort Wayne, IN•FRA Frankfurt, Germany•FPO Freeport, Bahamas•FAT Fresno, CA•GCK Garden City, KS•GEO Georgetown, Guyana•GHB Governors Harbour, Bahamas•GCM Grand Cayman, Cayman Islands•GRI Grand Island, NE•GJT Grand Junction, CO•GRR Grand Rapids, MI•GRB Green Bay, WI•GSO Greensboro/High Point, NC•PGV Greenville, NC•GSP Greenville/Spartanburg, SC•GDL Guadalajara, Mexico•GUA Guatemala City, Guatemala•GYE Guayaquil, Ecuador•GPT Gulfport/Biloxi, MS•BDA Hamilton, Bermuda•HRL Harlingten/San Benito, TX•MDT Harrisburg, PA•BDL Hartford, CT•HAV Havana, Cuba•HEL Helsinki, Finland•HHH Hilton Head, SC•HOG Holguin, Cuba•HNL Honolulu, HI•HOU Houston, TX•IAH Houston, TX•HSV Huntsville, AL•IDA Idaho Falls, ID•IND Indianapolis, IN•ZIH Ixtapa/Zihuatanejo, Mexico•JAC Jackson, WY •JAN Jackson/Vicksburg, MS •OAJ Jacksonville/Camp Lejeune, NC •JNB Johannesburg, South Africa •OGG Kahului, HI •FCA Kalispell, MT •MCI Kansas City, MO •EYW Key West, FL •GRK Killeen, TX •KIN Kingston, Jamaica •TYS Knoxville, TN •LRM La Romana, Dominican Republic •LFT Lafayette, LA •LOS Lagos, Nigeria •LCH Lake Charles, LA •LRD Laredo, TX •LAS Las Vegas, NV •LAW Lawton/Ft. Sill, OK •BJX Leon-Guanajuato, Mexico •LWB Lewisburg, WV •LEX Lexington, KY •LIR Liberia, Costa Rica •LIM Lima, Peru •LIT Little Rock, AR •</vt:lpstr>
      <vt:lpstr>LHR London, UK•GGG Longview, TX•LAX Los Angeles, CA•SDF Louisville, KY•LBB Lubbock, TX•LYH Lynchburg, VA• MSN Madison, WI• MAD Madrid, Spain • MGA Managua, Nicaragua•MHT Manchester, NH•MAN Manchester, UK•MHK Manhattan/Ft. Riley, KS•RAK Marrakech, Morocco•MHH Marsh Harbour, Bahamas•MZT Mazatlan, Mexico• MDE Medelin, Colombia • MEL Melbourne, Australia•MEM Memphis, TN•MID Merida, Mexico •MEX Mexico City, Mexico•MIA Miami, FL •MAF Midland/Odessa, TX•MXP Milan, Italy•MKE Milwaukee, WI•MSP Minneapolis/St. Paul, MN•MFE Mission/McAllen/Edinburg, TX•MSO Missoula, MT•MOB Mobile, AL•MLI Moline, IL•MLU Monroe, LA•MBJ Montego Bay, Jamaica•MRY Monterey, CA•MTY Monterey, Mexico•MGM Montgomery, AL•YUL Montreal, Quebec•MTJ Montrose/Delta, CO•MLM Morelia, Mexico •GGT Moss Town, Bahamas•MUC Munich/Augsburg, Germany•MYR Myrtle Beach, SC •NAN Nadi, Fiji Islands•NAP Naples, Italy •BNA Nashville, TN•NAS Nassau, Bahamas•EWN New Bern/Morehead/Beaufort, NC•MSY New Orleans, LA•JFK New York, NY•LGA New York, NY•EWR Newark, NJ•PHF Newport News/Williamsburg, VA•NCE Nice, France•ORF Norfolk, VA•ELH North Eleuthera, Bahamas•OAX Oaxaca, Mexico•OCJ Ocho Rios, Jamaica•OKC Oklahoma, City, OK•OMA Omaha, NE•ONT Ontario, CA•PSP Palm Springs, CA•ECP Panama City, FL•PTY Panama City, Panama Republic•CDG Paris, France•PNS Pensacola, FL•PIA Peoria, IL•PHL Philadelphia, PA•SXM Philipsburg, Sint Maarten•PHX Phoenix, AZ•PIT Pittsburgh, PA•PTP Pointe A Pitre, Guadeloupe•POS Port of Spain, Trinidad and Tobago•PWM Portland, ME•PDX Portland, OR•PVD Providence, RI•PLS Providenciales, Turks and Caicos Islands•PVU Provo, UT•PXM Puerto Escondido, Mexico•POP Puerto Plata, Dominican Republic•PVR Puerto Vallarta, Mexico•PUJ Punta Cana, Dominican Republic•QRO Queretaro, Mexico•UIO Quito, Ecuador•RDU Raleigh/Durham, NC•RAP Rapid City, SD•RNO Reno, NV•RIC Richmond, VA•GIG Rio De Janeiro, Brazil•ROA Roanoke, VA•RTB Roatan Island, Honduras•ROC Rochester, NY•FCO Rome, Italy•ROW Roswell, NM•SMF Sacramento, CA•SBY Salisbury, MD•SLC Salt Lake City, UT•SJT San Angelo, TX•SAT San Antonio, TX•SAN San Diego, CA•SFO San Francisco, CA•SJD San Jose Del Cabo, Mexico•SJC San Jose, CA•SJO San Jose, Costa Rica•SJU San Juan, Puerto Rico•SBP San Luis Obispo, CA•SLP San Luis Potosi, Mexico•SAP San Pedro Sula, Honduras•SAL San Salvador, El Salvador•SNA Santa Ana, CA•SBA Santa Barbara, CA•SNU Santa Clara, Cuba•HUX Santa Cruz Huatulco, Mexico•SAF Santa Fe, NM•STS Santa Rosa, CA•SCL Santiago, Chile•SCU Santiago, Cuba•STI Santiago, Dominican Republic•SDQ Santo Domingo, Dominican Republic•GRU Sao Paulo, Brazil•SRQ Sarasota/Bradenton, FL•SAV Savannah, GA•AVP Scranton/Wilkes-Barre, PA•SEA Seattle, WA•ICN Seoul, Republic of Korea•PVG Shanghai, China•FSD Sioux Falls, SD•SBN South Bend, IN•XSC South Caicos, Turks and Caicos Islands•GEG Spokane, WA•SGF Springfield, MO•SGU St. George, UT•GND St. Georges, Grenada and South Grenadines•SKB St. Kitts, St. Kitts and Nevis•STL St. Louis, MO•UVF St. Lucia, St. Lucia•SVD St. Vincent, St. Vincent and North Grenadines•SHD Staunton, VA•SWO Stillwater, OK•SYD Sydney, Australia•SYR Syracuse, NY•TLH Tallahassee, FL•TAM Tampico, Mexico•TLV Tel Aviv, Israel•TXK Texarakana, AR•HND Tokyo, Japan•NRT Tokyo, Japan•YYZ Toronto, ON•TRC Torreon, Mexico•EIS Tortola, British Virgin Islands•TVC Traverse City, MI•TUS Tucson, AZ•TUL Tulsa, OK•TQO Tulum, Mexico•TYR Tyler, TX•VLD Valdosta, GA•VPS Valparaiso, FL•YVR Vancouver, British Columbia•VRA Varadero, Cuba•VCE Venice, Italy•VER Veracruz, Mexico •ACT Waco, TX•DCA Washington, DC•IAD Washington, DC•PBI West Palm Beach, FL•HPN White Plains, NY•SPS Wichita Falls, TX•ICT Wichita, KS•ILM Wilmington, NC•YUM Yuma, AZ•Zacatecas, Mexico•ZRH Zurich, Switzerland•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Erin Porter</dc:creator>
  <cp:lastModifiedBy>Erin Porter</cp:lastModifiedBy>
  <cp:revision>12</cp:revision>
  <dcterms:created xsi:type="dcterms:W3CDTF">2026-02-13T20:18:31Z</dcterms:created>
  <dcterms:modified xsi:type="dcterms:W3CDTF">2026-02-23T20:58:46Z</dcterms:modified>
</cp:coreProperties>
</file>